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 id="260" r:id="rId10"/>
    <p:sldId id="261" r:id="rId11"/>
    <p:sldId id="262" r:id="rId12"/>
    <p:sldId id="263" r:id="rId13"/>
    <p:sldId id="264" r:id="rId14"/>
    <p:sldId id="265" r:id="rId15"/>
    <p:sldId id="266" r:id="rId16"/>
  </p:sldIdLst>
  <p:sldSz cx="18288000" cy="10287000"/>
  <p:notesSz cx="6858000" cy="9144000"/>
  <p:embeddedFontLst>
    <p:embeddedFont>
      <p:font typeface="ITC Avant Garde Gothic Bold" charset="1" panose="020B0802020202020204"/>
      <p:regular r:id="rId17"/>
    </p:embeddedFont>
    <p:embeddedFont>
      <p:font typeface="Public Sans" charset="1" panose="00000000000000000000"/>
      <p:regular r:id="rId1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slides/slide7.xml" Type="http://schemas.openxmlformats.org/officeDocument/2006/relationships/slide"/><Relationship Id="rId13" Target="slides/slide8.xml" Type="http://schemas.openxmlformats.org/officeDocument/2006/relationships/slide"/><Relationship Id="rId14" Target="slides/slide9.xml" Type="http://schemas.openxmlformats.org/officeDocument/2006/relationships/slide"/><Relationship Id="rId15" Target="slides/slide10.xml" Type="http://schemas.openxmlformats.org/officeDocument/2006/relationships/slide"/><Relationship Id="rId16" Target="slides/slide11.xml" Type="http://schemas.openxmlformats.org/officeDocument/2006/relationships/slide"/><Relationship Id="rId17" Target="fonts/font17.fntdata" Type="http://schemas.openxmlformats.org/officeDocument/2006/relationships/font"/><Relationship Id="rId18" Target="fonts/font18.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 Id="rId6" Target="../media/image5.png" Type="http://schemas.openxmlformats.org/officeDocument/2006/relationships/image"/><Relationship Id="rId7" Target="../media/image6.png" Type="http://schemas.openxmlformats.org/officeDocument/2006/relationships/image"/><Relationship Id="rId8" Target="../media/image7.sv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8.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9.png" Type="http://schemas.openxmlformats.org/officeDocument/2006/relationships/image"/><Relationship Id="rId3" Target="../media/image10.sv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1.png" Type="http://schemas.openxmlformats.org/officeDocument/2006/relationships/image"/><Relationship Id="rId3" Target="../media/image12.pn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3.png" Type="http://schemas.openxmlformats.org/officeDocument/2006/relationships/image"/><Relationship Id="rId3" Target="../media/image14.png" Type="http://schemas.openxmlformats.org/officeDocument/2006/relationships/image"/></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3.png" Type="http://schemas.openxmlformats.org/officeDocument/2006/relationships/image"/><Relationship Id="rId3" Target="../media/image15.jpe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6.png" Type="http://schemas.openxmlformats.org/officeDocument/2006/relationships/image"/><Relationship Id="rId3" Target="../media/image17.jpeg" Type="http://schemas.openxmlformats.org/officeDocument/2006/relationships/image"/><Relationship Id="rId4" Target="../media/image18.png" Type="http://schemas.openxmlformats.org/officeDocument/2006/relationships/image"/></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9.png" Type="http://schemas.openxmlformats.org/officeDocument/2006/relationships/image"/><Relationship Id="rId3" Target="../media/image20.svg" Type="http://schemas.openxmlformats.org/officeDocument/2006/relationships/image"/></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1.png" Type="http://schemas.openxmlformats.org/officeDocument/2006/relationships/image"/><Relationship Id="rId3" Target="../media/image22.svg" Type="http://schemas.openxmlformats.org/officeDocument/2006/relationships/image"/></Relationships>
</file>

<file path=ppt/slides/_rels/slide1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3.png" Type="http://schemas.openxmlformats.org/officeDocument/2006/relationships/image"/><Relationship Id="rId3" Target="../media/image24.svg" Type="http://schemas.openxmlformats.org/officeDocument/2006/relationships/image"/></Relationships>
</file>

<file path=ppt/slides/_rels/slide1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 Id="rId6" Target="../media/image5.png" Type="http://schemas.openxmlformats.org/officeDocument/2006/relationships/image"/><Relationship Id="rId7" Target="../media/image6.png" Type="http://schemas.openxmlformats.org/officeDocument/2006/relationships/image"/><Relationship Id="rId8" Target="../media/image7.sv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6183458" y="7135470"/>
            <a:ext cx="1899543" cy="1899543"/>
          </a:xfrm>
          <a:custGeom>
            <a:avLst/>
            <a:gdLst/>
            <a:ahLst/>
            <a:cxnLst/>
            <a:rect r="r" b="b" t="t" l="l"/>
            <a:pathLst>
              <a:path h="1899543" w="1899543">
                <a:moveTo>
                  <a:pt x="0" y="0"/>
                </a:moveTo>
                <a:lnTo>
                  <a:pt x="1899543" y="0"/>
                </a:lnTo>
                <a:lnTo>
                  <a:pt x="1899543" y="1899543"/>
                </a:lnTo>
                <a:lnTo>
                  <a:pt x="0" y="1899543"/>
                </a:lnTo>
                <a:lnTo>
                  <a:pt x="0" y="0"/>
                </a:lnTo>
                <a:close/>
              </a:path>
            </a:pathLst>
          </a:custGeom>
          <a:blipFill>
            <a:blip r:embed="rId2"/>
            <a:stretch>
              <a:fillRect l="0" t="0" r="0" b="0"/>
            </a:stretch>
          </a:blipFill>
        </p:spPr>
      </p:sp>
      <p:sp>
        <p:nvSpPr>
          <p:cNvPr name="Freeform 3" id="3"/>
          <p:cNvSpPr/>
          <p:nvPr/>
        </p:nvSpPr>
        <p:spPr>
          <a:xfrm flipH="false" flipV="false" rot="0">
            <a:off x="8276027" y="7589347"/>
            <a:ext cx="4457484" cy="991790"/>
          </a:xfrm>
          <a:custGeom>
            <a:avLst/>
            <a:gdLst/>
            <a:ahLst/>
            <a:cxnLst/>
            <a:rect r="r" b="b" t="t" l="l"/>
            <a:pathLst>
              <a:path h="991790" w="4457484">
                <a:moveTo>
                  <a:pt x="0" y="0"/>
                </a:moveTo>
                <a:lnTo>
                  <a:pt x="4457483" y="0"/>
                </a:lnTo>
                <a:lnTo>
                  <a:pt x="4457483" y="991790"/>
                </a:lnTo>
                <a:lnTo>
                  <a:pt x="0" y="991790"/>
                </a:lnTo>
                <a:lnTo>
                  <a:pt x="0" y="0"/>
                </a:lnTo>
                <a:close/>
              </a:path>
            </a:pathLst>
          </a:custGeom>
          <a:blipFill>
            <a:blip r:embed="rId3"/>
            <a:stretch>
              <a:fillRect l="0" t="0" r="0" b="0"/>
            </a:stretch>
          </a:blipFill>
        </p:spPr>
      </p:sp>
      <p:sp>
        <p:nvSpPr>
          <p:cNvPr name="Freeform 4" id="4"/>
          <p:cNvSpPr/>
          <p:nvPr/>
        </p:nvSpPr>
        <p:spPr>
          <a:xfrm flipH="false" flipV="false" rot="0">
            <a:off x="4289388" y="7586273"/>
            <a:ext cx="1701044" cy="932079"/>
          </a:xfrm>
          <a:custGeom>
            <a:avLst/>
            <a:gdLst/>
            <a:ahLst/>
            <a:cxnLst/>
            <a:rect r="r" b="b" t="t" l="l"/>
            <a:pathLst>
              <a:path h="932079" w="1701044">
                <a:moveTo>
                  <a:pt x="0" y="0"/>
                </a:moveTo>
                <a:lnTo>
                  <a:pt x="1701044" y="0"/>
                </a:lnTo>
                <a:lnTo>
                  <a:pt x="1701044" y="932080"/>
                </a:lnTo>
                <a:lnTo>
                  <a:pt x="0" y="932080"/>
                </a:lnTo>
                <a:lnTo>
                  <a:pt x="0" y="0"/>
                </a:lnTo>
                <a:close/>
              </a:path>
            </a:pathLst>
          </a:custGeom>
          <a:blipFill>
            <a:blip r:embed="rId4"/>
            <a:stretch>
              <a:fillRect l="0" t="0" r="0" b="0"/>
            </a:stretch>
          </a:blipFill>
        </p:spPr>
      </p:sp>
      <p:grpSp>
        <p:nvGrpSpPr>
          <p:cNvPr name="Group 5" id="5"/>
          <p:cNvGrpSpPr/>
          <p:nvPr/>
        </p:nvGrpSpPr>
        <p:grpSpPr>
          <a:xfrm rot="0">
            <a:off x="12490016" y="7216105"/>
            <a:ext cx="1672417" cy="1672417"/>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5"/>
              <a:stretch>
                <a:fillRect l="-14705" t="0" r="-14705" b="0"/>
              </a:stretch>
            </a:blipFill>
          </p:spPr>
        </p:sp>
      </p:grpSp>
      <p:sp>
        <p:nvSpPr>
          <p:cNvPr name="Freeform 7" id="7"/>
          <p:cNvSpPr/>
          <p:nvPr/>
        </p:nvSpPr>
        <p:spPr>
          <a:xfrm flipH="false" flipV="false" rot="0">
            <a:off x="459141" y="9239250"/>
            <a:ext cx="2143256" cy="749874"/>
          </a:xfrm>
          <a:custGeom>
            <a:avLst/>
            <a:gdLst/>
            <a:ahLst/>
            <a:cxnLst/>
            <a:rect r="r" b="b" t="t" l="l"/>
            <a:pathLst>
              <a:path h="749874" w="2143256">
                <a:moveTo>
                  <a:pt x="0" y="0"/>
                </a:moveTo>
                <a:lnTo>
                  <a:pt x="2143256" y="0"/>
                </a:lnTo>
                <a:lnTo>
                  <a:pt x="2143256" y="749874"/>
                </a:lnTo>
                <a:lnTo>
                  <a:pt x="0" y="749874"/>
                </a:lnTo>
                <a:lnTo>
                  <a:pt x="0" y="0"/>
                </a:lnTo>
                <a:close/>
              </a:path>
            </a:pathLst>
          </a:custGeom>
          <a:blipFill>
            <a:blip r:embed="rId6"/>
            <a:stretch>
              <a:fillRect l="0" t="0" r="0" b="0"/>
            </a:stretch>
          </a:blipFill>
        </p:spPr>
      </p:sp>
      <p:sp>
        <p:nvSpPr>
          <p:cNvPr name="Freeform 8" id="8"/>
          <p:cNvSpPr/>
          <p:nvPr/>
        </p:nvSpPr>
        <p:spPr>
          <a:xfrm flipH="false" flipV="false" rot="0">
            <a:off x="3663620" y="1435914"/>
            <a:ext cx="2998071" cy="2998071"/>
          </a:xfrm>
          <a:custGeom>
            <a:avLst/>
            <a:gdLst/>
            <a:ahLst/>
            <a:cxnLst/>
            <a:rect r="r" b="b" t="t" l="l"/>
            <a:pathLst>
              <a:path h="2998071" w="2998071">
                <a:moveTo>
                  <a:pt x="0" y="0"/>
                </a:moveTo>
                <a:lnTo>
                  <a:pt x="2998071" y="0"/>
                </a:lnTo>
                <a:lnTo>
                  <a:pt x="2998071" y="2998072"/>
                </a:lnTo>
                <a:lnTo>
                  <a:pt x="0" y="2998072"/>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TextBox 9" id="9"/>
          <p:cNvSpPr txBox="true"/>
          <p:nvPr/>
        </p:nvSpPr>
        <p:spPr>
          <a:xfrm rot="0">
            <a:off x="2529885" y="5078070"/>
            <a:ext cx="13228230" cy="1304925"/>
          </a:xfrm>
          <a:prstGeom prst="rect">
            <a:avLst/>
          </a:prstGeom>
        </p:spPr>
        <p:txBody>
          <a:bodyPr anchor="t" rtlCol="false" tIns="0" lIns="0" bIns="0" rIns="0">
            <a:spAutoFit/>
          </a:bodyPr>
          <a:lstStyle/>
          <a:p>
            <a:pPr algn="ctr">
              <a:lnSpc>
                <a:spcPts val="4500"/>
              </a:lnSpc>
            </a:pPr>
            <a:r>
              <a:rPr lang="en-US" b="true" sz="5000" spc="-100">
                <a:solidFill>
                  <a:srgbClr val="44433F"/>
                </a:solidFill>
                <a:latin typeface="ITC Avant Garde Gothic Bold"/>
                <a:ea typeface="ITC Avant Garde Gothic Bold"/>
                <a:cs typeface="ITC Avant Garde Gothic Bold"/>
                <a:sym typeface="ITC Avant Garde Gothic Bold"/>
              </a:rPr>
              <a:t>Tools for EAIEN Green Skills Student Ambassadors </a:t>
            </a:r>
          </a:p>
        </p:txBody>
      </p:sp>
      <p:sp>
        <p:nvSpPr>
          <p:cNvPr name="TextBox 10" id="10"/>
          <p:cNvSpPr txBox="true"/>
          <p:nvPr/>
        </p:nvSpPr>
        <p:spPr>
          <a:xfrm rot="0">
            <a:off x="6183458" y="1334755"/>
            <a:ext cx="8635329" cy="3324215"/>
          </a:xfrm>
          <a:prstGeom prst="rect">
            <a:avLst/>
          </a:prstGeom>
        </p:spPr>
        <p:txBody>
          <a:bodyPr anchor="t" rtlCol="false" tIns="0" lIns="0" bIns="0" rIns="0">
            <a:spAutoFit/>
          </a:bodyPr>
          <a:lstStyle/>
          <a:p>
            <a:pPr algn="ctr">
              <a:lnSpc>
                <a:spcPts val="11699"/>
              </a:lnSpc>
            </a:pPr>
            <a:r>
              <a:rPr lang="en-US" b="true" sz="12999" spc="-259">
                <a:solidFill>
                  <a:srgbClr val="44433F"/>
                </a:solidFill>
                <a:latin typeface="ITC Avant Garde Gothic Bold"/>
                <a:ea typeface="ITC Avant Garde Gothic Bold"/>
                <a:cs typeface="ITC Avant Garde Gothic Bold"/>
                <a:sym typeface="ITC Avant Garde Gothic Bold"/>
              </a:rPr>
              <a:t>AI TOOLKIT</a:t>
            </a:r>
          </a:p>
        </p:txBody>
      </p:sp>
      <p:sp>
        <p:nvSpPr>
          <p:cNvPr name="TextBox 11" id="11"/>
          <p:cNvSpPr txBox="true"/>
          <p:nvPr/>
        </p:nvSpPr>
        <p:spPr>
          <a:xfrm rot="0">
            <a:off x="3663620" y="9265224"/>
            <a:ext cx="14237114" cy="485775"/>
          </a:xfrm>
          <a:prstGeom prst="rect">
            <a:avLst/>
          </a:prstGeom>
        </p:spPr>
        <p:txBody>
          <a:bodyPr anchor="t" rtlCol="false" tIns="0" lIns="0" bIns="0" rIns="0">
            <a:spAutoFit/>
          </a:bodyPr>
          <a:lstStyle/>
          <a:p>
            <a:pPr algn="l">
              <a:lnSpc>
                <a:spcPts val="1919"/>
              </a:lnSpc>
            </a:pPr>
            <a:r>
              <a:rPr lang="en-US" sz="1599">
                <a:solidFill>
                  <a:srgbClr val="44433F"/>
                </a:solidFill>
                <a:latin typeface="Public Sans"/>
                <a:ea typeface="Public Sans"/>
                <a:cs typeface="Public Sans"/>
                <a:sym typeface="Public Sans"/>
              </a:rPr>
              <a:t>The European Commission's support for the production of this publication does not constitute an endorsement of the contents, which reflect the views only of the authors, and the Commission cannot be held responsible for any use which may be made of the information contained therein.</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4949841" y="4452654"/>
            <a:ext cx="7614894" cy="5101979"/>
          </a:xfrm>
          <a:custGeom>
            <a:avLst/>
            <a:gdLst/>
            <a:ahLst/>
            <a:cxnLst/>
            <a:rect r="r" b="b" t="t" l="l"/>
            <a:pathLst>
              <a:path h="5101979" w="7614894">
                <a:moveTo>
                  <a:pt x="0" y="0"/>
                </a:moveTo>
                <a:lnTo>
                  <a:pt x="7614894" y="0"/>
                </a:lnTo>
                <a:lnTo>
                  <a:pt x="7614894" y="5101979"/>
                </a:lnTo>
                <a:lnTo>
                  <a:pt x="0" y="5101979"/>
                </a:lnTo>
                <a:lnTo>
                  <a:pt x="0" y="0"/>
                </a:lnTo>
                <a:close/>
              </a:path>
            </a:pathLst>
          </a:custGeom>
          <a:blipFill>
            <a:blip r:embed="rId2"/>
            <a:stretch>
              <a:fillRect l="0" t="0" r="0" b="0"/>
            </a:stretch>
          </a:blipFill>
        </p:spPr>
      </p:sp>
      <p:sp>
        <p:nvSpPr>
          <p:cNvPr name="TextBox 3" id="3"/>
          <p:cNvSpPr txBox="true"/>
          <p:nvPr/>
        </p:nvSpPr>
        <p:spPr>
          <a:xfrm rot="0">
            <a:off x="673971" y="1038225"/>
            <a:ext cx="16585329" cy="2851519"/>
          </a:xfrm>
          <a:prstGeom prst="rect">
            <a:avLst/>
          </a:prstGeom>
        </p:spPr>
        <p:txBody>
          <a:bodyPr anchor="t" rtlCol="false" tIns="0" lIns="0" bIns="0" rIns="0">
            <a:spAutoFit/>
          </a:bodyPr>
          <a:lstStyle/>
          <a:p>
            <a:pPr algn="ctr">
              <a:lnSpc>
                <a:spcPts val="10147"/>
              </a:lnSpc>
            </a:pPr>
            <a:r>
              <a:rPr lang="en-US" b="true" sz="10354" spc="-207">
                <a:solidFill>
                  <a:srgbClr val="44433F"/>
                </a:solidFill>
                <a:latin typeface="ITC Avant Garde Gothic Bold"/>
                <a:ea typeface="ITC Avant Garde Gothic Bold"/>
                <a:cs typeface="ITC Avant Garde Gothic Bold"/>
                <a:sym typeface="ITC Avant Garde Gothic Bold"/>
              </a:rPr>
              <a:t>WHAT CAN YOU CREATE WITH AI? </a:t>
            </a:r>
          </a:p>
        </p:txBody>
      </p:sp>
    </p:spTree>
  </p:cSld>
  <p:clrMapOvr>
    <a:masterClrMapping/>
  </p:clrMapOvr>
  <p:transition spd="fast">
    <p:fade/>
  </p:transition>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TextBox 2" id="2"/>
          <p:cNvSpPr txBox="true"/>
          <p:nvPr/>
        </p:nvSpPr>
        <p:spPr>
          <a:xfrm rot="0">
            <a:off x="657691" y="1052957"/>
            <a:ext cx="13349649" cy="8348346"/>
          </a:xfrm>
          <a:prstGeom prst="rect">
            <a:avLst/>
          </a:prstGeom>
        </p:spPr>
        <p:txBody>
          <a:bodyPr anchor="t" rtlCol="false" tIns="0" lIns="0" bIns="0" rIns="0">
            <a:spAutoFit/>
          </a:bodyPr>
          <a:lstStyle/>
          <a:p>
            <a:pPr algn="l">
              <a:lnSpc>
                <a:spcPts val="9383"/>
              </a:lnSpc>
            </a:pPr>
            <a:r>
              <a:rPr lang="en-US" sz="5099" spc="117" b="true">
                <a:solidFill>
                  <a:srgbClr val="44433F"/>
                </a:solidFill>
                <a:latin typeface="ITC Avant Garde Gothic Bold"/>
                <a:ea typeface="ITC Avant Garde Gothic Bold"/>
                <a:cs typeface="ITC Avant Garde Gothic Bold"/>
                <a:sym typeface="ITC Avant Garde Gothic Bold"/>
              </a:rPr>
              <a:t>With AI, you </a:t>
            </a:r>
            <a:r>
              <a:rPr lang="en-US" b="true" sz="5099" spc="117">
                <a:solidFill>
                  <a:srgbClr val="44433F"/>
                </a:solidFill>
                <a:latin typeface="ITC Avant Garde Gothic Bold"/>
                <a:ea typeface="ITC Avant Garde Gothic Bold"/>
                <a:cs typeface="ITC Avant Garde Gothic Bold"/>
                <a:sym typeface="ITC Avant Garde Gothic Bold"/>
              </a:rPr>
              <a:t>can create:</a:t>
            </a:r>
          </a:p>
          <a:p>
            <a:pPr algn="l" marL="949961" indent="-474980" lvl="1">
              <a:lnSpc>
                <a:spcPts val="8096"/>
              </a:lnSpc>
              <a:buAutoNum type="arabicPeriod" startAt="1"/>
            </a:pPr>
            <a:r>
              <a:rPr lang="en-US" b="true" sz="4400" spc="101">
                <a:solidFill>
                  <a:srgbClr val="44433F"/>
                </a:solidFill>
                <a:latin typeface="ITC Avant Garde Gothic Bold"/>
                <a:ea typeface="ITC Avant Garde Gothic Bold"/>
                <a:cs typeface="ITC Avant Garde Gothic Bold"/>
                <a:sym typeface="ITC Avant Garde Gothic Bold"/>
              </a:rPr>
              <a:t>Posters &amp; infographics</a:t>
            </a:r>
          </a:p>
          <a:p>
            <a:pPr algn="l" marL="949961" indent="-474980" lvl="1">
              <a:lnSpc>
                <a:spcPts val="8096"/>
              </a:lnSpc>
              <a:buAutoNum type="arabicPeriod" startAt="1"/>
            </a:pPr>
            <a:r>
              <a:rPr lang="en-US" b="true" sz="4400" spc="101">
                <a:solidFill>
                  <a:srgbClr val="44433F"/>
                </a:solidFill>
                <a:latin typeface="ITC Avant Garde Gothic Bold"/>
                <a:ea typeface="ITC Avant Garde Gothic Bold"/>
                <a:cs typeface="ITC Avant Garde Gothic Bold"/>
                <a:sym typeface="ITC Avant Garde Gothic Bold"/>
              </a:rPr>
              <a:t>Presentations</a:t>
            </a:r>
          </a:p>
          <a:p>
            <a:pPr algn="l" marL="949961" indent="-474980" lvl="1">
              <a:lnSpc>
                <a:spcPts val="8096"/>
              </a:lnSpc>
              <a:buAutoNum type="arabicPeriod" startAt="1"/>
            </a:pPr>
            <a:r>
              <a:rPr lang="en-US" b="true" sz="4400" spc="101">
                <a:solidFill>
                  <a:srgbClr val="44433F"/>
                </a:solidFill>
                <a:latin typeface="ITC Avant Garde Gothic Bold"/>
                <a:ea typeface="ITC Avant Garde Gothic Bold"/>
                <a:cs typeface="ITC Avant Garde Gothic Bold"/>
                <a:sym typeface="ITC Avant Garde Gothic Bold"/>
              </a:rPr>
              <a:t>Videos</a:t>
            </a:r>
          </a:p>
          <a:p>
            <a:pPr algn="l" marL="949961" indent="-474980" lvl="1">
              <a:lnSpc>
                <a:spcPts val="8096"/>
              </a:lnSpc>
              <a:buAutoNum type="arabicPeriod" startAt="1"/>
            </a:pPr>
            <a:r>
              <a:rPr lang="en-US" b="true" sz="4400" spc="101">
                <a:solidFill>
                  <a:srgbClr val="44433F"/>
                </a:solidFill>
                <a:latin typeface="ITC Avant Garde Gothic Bold"/>
                <a:ea typeface="ITC Avant Garde Gothic Bold"/>
                <a:cs typeface="ITC Avant Garde Gothic Bold"/>
                <a:sym typeface="ITC Avant Garde Gothic Bold"/>
              </a:rPr>
              <a:t>Stories &amp; texts</a:t>
            </a:r>
          </a:p>
          <a:p>
            <a:pPr algn="l" marL="949961" indent="-474980" lvl="1">
              <a:lnSpc>
                <a:spcPts val="8096"/>
              </a:lnSpc>
              <a:buAutoNum type="arabicPeriod" startAt="1"/>
            </a:pPr>
            <a:r>
              <a:rPr lang="en-US" b="true" sz="4400" spc="101">
                <a:solidFill>
                  <a:srgbClr val="44433F"/>
                </a:solidFill>
                <a:latin typeface="ITC Avant Garde Gothic Bold"/>
                <a:ea typeface="ITC Avant Garde Gothic Bold"/>
                <a:cs typeface="ITC Avant Garde Gothic Bold"/>
                <a:sym typeface="ITC Avant Garde Gothic Bold"/>
              </a:rPr>
              <a:t>Quizzes and games</a:t>
            </a:r>
          </a:p>
          <a:p>
            <a:pPr algn="l" marL="949961" indent="-474980" lvl="1">
              <a:lnSpc>
                <a:spcPts val="8096"/>
              </a:lnSpc>
              <a:buAutoNum type="arabicPeriod" startAt="1"/>
            </a:pPr>
            <a:r>
              <a:rPr lang="en-US" b="true" sz="4400" spc="101">
                <a:solidFill>
                  <a:srgbClr val="44433F"/>
                </a:solidFill>
                <a:latin typeface="ITC Avant Garde Gothic Bold"/>
                <a:ea typeface="ITC Avant Garde Gothic Bold"/>
                <a:cs typeface="ITC Avant Garde Gothic Bold"/>
                <a:sym typeface="ITC Avant Garde Gothic Bold"/>
              </a:rPr>
              <a:t>Songs or podcasts</a:t>
            </a:r>
          </a:p>
          <a:p>
            <a:pPr algn="l">
              <a:lnSpc>
                <a:spcPts val="8096"/>
              </a:lnSpc>
            </a:pPr>
          </a:p>
        </p:txBody>
      </p:sp>
      <p:sp>
        <p:nvSpPr>
          <p:cNvPr name="Freeform 3" id="3"/>
          <p:cNvSpPr/>
          <p:nvPr/>
        </p:nvSpPr>
        <p:spPr>
          <a:xfrm flipH="false" flipV="false" rot="0">
            <a:off x="9626600" y="1683130"/>
            <a:ext cx="6920740" cy="6920740"/>
          </a:xfrm>
          <a:custGeom>
            <a:avLst/>
            <a:gdLst/>
            <a:ahLst/>
            <a:cxnLst/>
            <a:rect r="r" b="b" t="t" l="l"/>
            <a:pathLst>
              <a:path h="6920740" w="6920740">
                <a:moveTo>
                  <a:pt x="0" y="0"/>
                </a:moveTo>
                <a:lnTo>
                  <a:pt x="6920740" y="0"/>
                </a:lnTo>
                <a:lnTo>
                  <a:pt x="6920740" y="6920740"/>
                </a:lnTo>
                <a:lnTo>
                  <a:pt x="0" y="692074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Tree>
  </p:cSld>
  <p:clrMapOvr>
    <a:masterClrMapping/>
  </p:clrMapOvr>
  <p:transition spd="fast">
    <p:fade/>
  </p:transition>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11488146" y="3767345"/>
            <a:ext cx="4892995" cy="2752310"/>
          </a:xfrm>
          <a:custGeom>
            <a:avLst/>
            <a:gdLst/>
            <a:ahLst/>
            <a:cxnLst/>
            <a:rect r="r" b="b" t="t" l="l"/>
            <a:pathLst>
              <a:path h="2752310" w="4892995">
                <a:moveTo>
                  <a:pt x="0" y="0"/>
                </a:moveTo>
                <a:lnTo>
                  <a:pt x="4892995" y="0"/>
                </a:lnTo>
                <a:lnTo>
                  <a:pt x="4892995" y="2752310"/>
                </a:lnTo>
                <a:lnTo>
                  <a:pt x="0" y="2752310"/>
                </a:lnTo>
                <a:lnTo>
                  <a:pt x="0" y="0"/>
                </a:lnTo>
                <a:close/>
              </a:path>
            </a:pathLst>
          </a:custGeom>
          <a:blipFill>
            <a:blip r:embed="rId2"/>
            <a:stretch>
              <a:fillRect l="0" t="0" r="0" b="0"/>
            </a:stretch>
          </a:blipFill>
        </p:spPr>
      </p:sp>
      <p:sp>
        <p:nvSpPr>
          <p:cNvPr name="TextBox 3" id="3"/>
          <p:cNvSpPr txBox="true"/>
          <p:nvPr/>
        </p:nvSpPr>
        <p:spPr>
          <a:xfrm rot="0">
            <a:off x="701258" y="2684780"/>
            <a:ext cx="15679884" cy="6308090"/>
          </a:xfrm>
          <a:prstGeom prst="rect">
            <a:avLst/>
          </a:prstGeom>
        </p:spPr>
        <p:txBody>
          <a:bodyPr anchor="t" rtlCol="false" tIns="0" lIns="0" bIns="0" rIns="0">
            <a:spAutoFit/>
          </a:bodyPr>
          <a:lstStyle/>
          <a:p>
            <a:pPr algn="ctr">
              <a:lnSpc>
                <a:spcPts val="6160"/>
              </a:lnSpc>
            </a:pPr>
            <a:r>
              <a:rPr lang="en-US" b="true" sz="4400" spc="101">
                <a:solidFill>
                  <a:srgbClr val="44433F"/>
                </a:solidFill>
                <a:latin typeface="ITC Avant Garde Gothic Bold"/>
                <a:ea typeface="ITC Avant Garde Gothic Bold"/>
                <a:cs typeface="ITC Avant Garde Gothic Bold"/>
                <a:sym typeface="ITC Avant Garde Gothic Bold"/>
              </a:rPr>
              <a:t>What can you do using large languges models like ChatGPT  or Gemini?</a:t>
            </a:r>
          </a:p>
          <a:p>
            <a:pPr algn="ctr">
              <a:lnSpc>
                <a:spcPts val="6160"/>
              </a:lnSpc>
            </a:pPr>
          </a:p>
          <a:p>
            <a:pPr algn="l" marL="949961" indent="-474980" lvl="1">
              <a:lnSpc>
                <a:spcPts val="6160"/>
              </a:lnSpc>
              <a:buFont typeface="Arial"/>
              <a:buChar char="•"/>
            </a:pPr>
            <a:r>
              <a:rPr lang="en-US" b="true" sz="4400" spc="101">
                <a:solidFill>
                  <a:srgbClr val="44433F"/>
                </a:solidFill>
                <a:latin typeface="ITC Avant Garde Gothic Bold"/>
                <a:ea typeface="ITC Avant Garde Gothic Bold"/>
                <a:cs typeface="ITC Avant Garde Gothic Bold"/>
                <a:sym typeface="ITC Avant Garde Gothic Bold"/>
              </a:rPr>
              <a:t>Get ideas for projects</a:t>
            </a:r>
          </a:p>
          <a:p>
            <a:pPr algn="l" marL="949961" indent="-474980" lvl="1">
              <a:lnSpc>
                <a:spcPts val="6160"/>
              </a:lnSpc>
              <a:buFont typeface="Arial"/>
              <a:buChar char="•"/>
            </a:pPr>
            <a:r>
              <a:rPr lang="en-US" b="true" sz="4400" spc="101">
                <a:solidFill>
                  <a:srgbClr val="44433F"/>
                </a:solidFill>
                <a:latin typeface="ITC Avant Garde Gothic Bold"/>
                <a:ea typeface="ITC Avant Garde Gothic Bold"/>
                <a:cs typeface="ITC Avant Garde Gothic Bold"/>
                <a:sym typeface="ITC Avant Garde Gothic Bold"/>
              </a:rPr>
              <a:t>Write short texts or stories</a:t>
            </a:r>
          </a:p>
          <a:p>
            <a:pPr algn="l" marL="949961" indent="-474980" lvl="1">
              <a:lnSpc>
                <a:spcPts val="6160"/>
              </a:lnSpc>
              <a:buFont typeface="Arial"/>
              <a:buChar char="•"/>
            </a:pPr>
            <a:r>
              <a:rPr lang="en-US" b="true" sz="4400" spc="101">
                <a:solidFill>
                  <a:srgbClr val="44433F"/>
                </a:solidFill>
                <a:latin typeface="ITC Avant Garde Gothic Bold"/>
                <a:ea typeface="ITC Avant Garde Gothic Bold"/>
                <a:cs typeface="ITC Avant Garde Gothic Bold"/>
                <a:sym typeface="ITC Avant Garde Gothic Bold"/>
              </a:rPr>
              <a:t>Create discussion questions</a:t>
            </a:r>
          </a:p>
          <a:p>
            <a:pPr algn="l" marL="949961" indent="-474980" lvl="1">
              <a:lnSpc>
                <a:spcPts val="6160"/>
              </a:lnSpc>
              <a:buFont typeface="Arial"/>
              <a:buChar char="•"/>
            </a:pPr>
            <a:r>
              <a:rPr lang="en-US" b="true" sz="4400" spc="101">
                <a:solidFill>
                  <a:srgbClr val="44433F"/>
                </a:solidFill>
                <a:latin typeface="ITC Avant Garde Gothic Bold"/>
                <a:ea typeface="ITC Avant Garde Gothic Bold"/>
                <a:cs typeface="ITC Avant Garde Gothic Bold"/>
                <a:sym typeface="ITC Avant Garde Gothic Bold"/>
              </a:rPr>
              <a:t>Summarize topics</a:t>
            </a:r>
          </a:p>
          <a:p>
            <a:pPr algn="ctr">
              <a:lnSpc>
                <a:spcPts val="6160"/>
              </a:lnSpc>
            </a:pPr>
          </a:p>
        </p:txBody>
      </p:sp>
      <p:sp>
        <p:nvSpPr>
          <p:cNvPr name="Freeform 4" id="4"/>
          <p:cNvSpPr/>
          <p:nvPr/>
        </p:nvSpPr>
        <p:spPr>
          <a:xfrm flipH="false" flipV="false" rot="0">
            <a:off x="11045612" y="5143500"/>
            <a:ext cx="5778062" cy="5778062"/>
          </a:xfrm>
          <a:custGeom>
            <a:avLst/>
            <a:gdLst/>
            <a:ahLst/>
            <a:cxnLst/>
            <a:rect r="r" b="b" t="t" l="l"/>
            <a:pathLst>
              <a:path h="5778062" w="5778062">
                <a:moveTo>
                  <a:pt x="0" y="0"/>
                </a:moveTo>
                <a:lnTo>
                  <a:pt x="5778063" y="0"/>
                </a:lnTo>
                <a:lnTo>
                  <a:pt x="5778063" y="5778062"/>
                </a:lnTo>
                <a:lnTo>
                  <a:pt x="0" y="5778062"/>
                </a:lnTo>
                <a:lnTo>
                  <a:pt x="0" y="0"/>
                </a:lnTo>
                <a:close/>
              </a:path>
            </a:pathLst>
          </a:custGeom>
          <a:blipFill>
            <a:blip r:embed="rId3"/>
            <a:stretch>
              <a:fillRect l="0" t="0" r="0" b="0"/>
            </a:stretch>
          </a:blipFill>
        </p:spPr>
      </p:sp>
      <p:sp>
        <p:nvSpPr>
          <p:cNvPr name="TextBox 5" id="5"/>
          <p:cNvSpPr txBox="true"/>
          <p:nvPr/>
        </p:nvSpPr>
        <p:spPr>
          <a:xfrm rot="0">
            <a:off x="498596" y="870589"/>
            <a:ext cx="15882545" cy="1463159"/>
          </a:xfrm>
          <a:prstGeom prst="rect">
            <a:avLst/>
          </a:prstGeom>
        </p:spPr>
        <p:txBody>
          <a:bodyPr anchor="t" rtlCol="false" tIns="0" lIns="0" bIns="0" rIns="0">
            <a:spAutoFit/>
          </a:bodyPr>
          <a:lstStyle/>
          <a:p>
            <a:pPr algn="l">
              <a:lnSpc>
                <a:spcPts val="9559"/>
              </a:lnSpc>
            </a:pPr>
            <a:r>
              <a:rPr lang="en-US" b="true" sz="9754" spc="-195">
                <a:solidFill>
                  <a:srgbClr val="44433F"/>
                </a:solidFill>
                <a:latin typeface="ITC Avant Garde Gothic Bold"/>
                <a:ea typeface="ITC Avant Garde Gothic Bold"/>
                <a:cs typeface="ITC Avant Garde Gothic Bold"/>
                <a:sym typeface="ITC Avant Garde Gothic Bold"/>
              </a:rPr>
              <a:t>LLMs : ChatGPT, Gemini</a:t>
            </a:r>
          </a:p>
        </p:txBody>
      </p:sp>
    </p:spTree>
  </p:cSld>
  <p:clrMapOvr>
    <a:masterClrMapping/>
  </p:clrMapOvr>
  <p:transition spd="fast">
    <p:fade/>
  </p:transition>
</p:sld>
</file>

<file path=ppt/slides/slide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11988445" y="2856230"/>
            <a:ext cx="5270855" cy="2964856"/>
          </a:xfrm>
          <a:custGeom>
            <a:avLst/>
            <a:gdLst/>
            <a:ahLst/>
            <a:cxnLst/>
            <a:rect r="r" b="b" t="t" l="l"/>
            <a:pathLst>
              <a:path h="2964856" w="5270855">
                <a:moveTo>
                  <a:pt x="0" y="0"/>
                </a:moveTo>
                <a:lnTo>
                  <a:pt x="5270855" y="0"/>
                </a:lnTo>
                <a:lnTo>
                  <a:pt x="5270855" y="2964856"/>
                </a:lnTo>
                <a:lnTo>
                  <a:pt x="0" y="2964856"/>
                </a:lnTo>
                <a:lnTo>
                  <a:pt x="0" y="0"/>
                </a:lnTo>
                <a:close/>
              </a:path>
            </a:pathLst>
          </a:custGeom>
          <a:blipFill>
            <a:blip r:embed="rId2"/>
            <a:stretch>
              <a:fillRect l="0" t="0" r="0" b="0"/>
            </a:stretch>
          </a:blipFill>
        </p:spPr>
      </p:sp>
      <p:sp>
        <p:nvSpPr>
          <p:cNvPr name="Freeform 3" id="3"/>
          <p:cNvSpPr/>
          <p:nvPr/>
        </p:nvSpPr>
        <p:spPr>
          <a:xfrm flipH="false" flipV="false" rot="0">
            <a:off x="13114569" y="5974100"/>
            <a:ext cx="3018606" cy="2913339"/>
          </a:xfrm>
          <a:custGeom>
            <a:avLst/>
            <a:gdLst/>
            <a:ahLst/>
            <a:cxnLst/>
            <a:rect r="r" b="b" t="t" l="l"/>
            <a:pathLst>
              <a:path h="2913339" w="3018606">
                <a:moveTo>
                  <a:pt x="0" y="0"/>
                </a:moveTo>
                <a:lnTo>
                  <a:pt x="3018607" y="0"/>
                </a:lnTo>
                <a:lnTo>
                  <a:pt x="3018607" y="2913340"/>
                </a:lnTo>
                <a:lnTo>
                  <a:pt x="0" y="2913340"/>
                </a:lnTo>
                <a:lnTo>
                  <a:pt x="0" y="0"/>
                </a:lnTo>
                <a:close/>
              </a:path>
            </a:pathLst>
          </a:custGeom>
          <a:blipFill>
            <a:blip r:embed="rId3"/>
            <a:stretch>
              <a:fillRect l="0" t="0" r="0" b="0"/>
            </a:stretch>
          </a:blipFill>
        </p:spPr>
      </p:sp>
      <p:sp>
        <p:nvSpPr>
          <p:cNvPr name="TextBox 4" id="4"/>
          <p:cNvSpPr txBox="true"/>
          <p:nvPr/>
        </p:nvSpPr>
        <p:spPr>
          <a:xfrm rot="0">
            <a:off x="701258" y="2684780"/>
            <a:ext cx="11107884" cy="4745990"/>
          </a:xfrm>
          <a:prstGeom prst="rect">
            <a:avLst/>
          </a:prstGeom>
        </p:spPr>
        <p:txBody>
          <a:bodyPr anchor="t" rtlCol="false" tIns="0" lIns="0" bIns="0" rIns="0">
            <a:spAutoFit/>
          </a:bodyPr>
          <a:lstStyle/>
          <a:p>
            <a:pPr algn="l">
              <a:lnSpc>
                <a:spcPts val="6160"/>
              </a:lnSpc>
            </a:pPr>
            <a:r>
              <a:rPr lang="en-US" sz="4400" spc="101" b="true">
                <a:solidFill>
                  <a:srgbClr val="44433F"/>
                </a:solidFill>
                <a:latin typeface="ITC Avant Garde Gothic Bold"/>
                <a:ea typeface="ITC Avant Garde Gothic Bold"/>
                <a:cs typeface="ITC Avant Garde Gothic Bold"/>
                <a:sym typeface="ITC Avant Garde Gothic Bold"/>
              </a:rPr>
              <a:t>What you can do:</a:t>
            </a:r>
          </a:p>
          <a:p>
            <a:pPr algn="l">
              <a:lnSpc>
                <a:spcPts val="6160"/>
              </a:lnSpc>
            </a:pPr>
          </a:p>
          <a:p>
            <a:pPr algn="l" marL="949961" indent="-474980" lvl="1">
              <a:lnSpc>
                <a:spcPts val="6160"/>
              </a:lnSpc>
              <a:buFont typeface="Arial"/>
              <a:buChar char="•"/>
            </a:pPr>
            <a:r>
              <a:rPr lang="en-US" b="true" sz="4400" spc="101">
                <a:solidFill>
                  <a:srgbClr val="44433F"/>
                </a:solidFill>
                <a:latin typeface="ITC Avant Garde Gothic Bold"/>
                <a:ea typeface="ITC Avant Garde Gothic Bold"/>
                <a:cs typeface="ITC Avant Garde Gothic Bold"/>
                <a:sym typeface="ITC Avant Garde Gothic Bold"/>
              </a:rPr>
              <a:t>Design posters for campaigns</a:t>
            </a:r>
          </a:p>
          <a:p>
            <a:pPr algn="l" marL="949961" indent="-474980" lvl="1">
              <a:lnSpc>
                <a:spcPts val="6160"/>
              </a:lnSpc>
              <a:buFont typeface="Arial"/>
              <a:buChar char="•"/>
            </a:pPr>
            <a:r>
              <a:rPr lang="en-US" b="true" sz="4400" spc="101">
                <a:solidFill>
                  <a:srgbClr val="44433F"/>
                </a:solidFill>
                <a:latin typeface="ITC Avant Garde Gothic Bold"/>
                <a:ea typeface="ITC Avant Garde Gothic Bold"/>
                <a:cs typeface="ITC Avant Garde Gothic Bold"/>
                <a:sym typeface="ITC Avant Garde Gothic Bold"/>
              </a:rPr>
              <a:t>Create visuals for presentations</a:t>
            </a:r>
          </a:p>
          <a:p>
            <a:pPr algn="l" marL="949961" indent="-474980" lvl="1">
              <a:lnSpc>
                <a:spcPts val="6160"/>
              </a:lnSpc>
              <a:buFont typeface="Arial"/>
              <a:buChar char="•"/>
            </a:pPr>
            <a:r>
              <a:rPr lang="en-US" b="true" sz="4400" spc="101">
                <a:solidFill>
                  <a:srgbClr val="44433F"/>
                </a:solidFill>
                <a:latin typeface="ITC Avant Garde Gothic Bold"/>
                <a:ea typeface="ITC Avant Garde Gothic Bold"/>
                <a:cs typeface="ITC Avant Garde Gothic Bold"/>
                <a:sym typeface="ITC Avant Garde Gothic Bold"/>
              </a:rPr>
              <a:t>T</a:t>
            </a:r>
            <a:r>
              <a:rPr lang="en-US" b="true" sz="4400" spc="101">
                <a:solidFill>
                  <a:srgbClr val="44433F"/>
                </a:solidFill>
                <a:latin typeface="ITC Avant Garde Gothic Bold"/>
                <a:ea typeface="ITC Avant Garde Gothic Bold"/>
                <a:cs typeface="ITC Avant Garde Gothic Bold"/>
                <a:sym typeface="ITC Avant Garde Gothic Bold"/>
              </a:rPr>
              <a:t>urn ideas into images</a:t>
            </a:r>
          </a:p>
          <a:p>
            <a:pPr algn="ctr">
              <a:lnSpc>
                <a:spcPts val="6160"/>
              </a:lnSpc>
            </a:pPr>
          </a:p>
        </p:txBody>
      </p:sp>
      <p:sp>
        <p:nvSpPr>
          <p:cNvPr name="TextBox 5" id="5"/>
          <p:cNvSpPr txBox="true"/>
          <p:nvPr/>
        </p:nvSpPr>
        <p:spPr>
          <a:xfrm rot="0">
            <a:off x="498596" y="870589"/>
            <a:ext cx="15882545" cy="1463159"/>
          </a:xfrm>
          <a:prstGeom prst="rect">
            <a:avLst/>
          </a:prstGeom>
        </p:spPr>
        <p:txBody>
          <a:bodyPr anchor="t" rtlCol="false" tIns="0" lIns="0" bIns="0" rIns="0">
            <a:spAutoFit/>
          </a:bodyPr>
          <a:lstStyle/>
          <a:p>
            <a:pPr algn="l">
              <a:lnSpc>
                <a:spcPts val="9559"/>
              </a:lnSpc>
            </a:pPr>
            <a:r>
              <a:rPr lang="en-US" b="true" sz="9754" spc="-195">
                <a:solidFill>
                  <a:srgbClr val="44433F"/>
                </a:solidFill>
                <a:latin typeface="ITC Avant Garde Gothic Bold"/>
                <a:ea typeface="ITC Avant Garde Gothic Bold"/>
                <a:cs typeface="ITC Avant Garde Gothic Bold"/>
                <a:sym typeface="ITC Avant Garde Gothic Bold"/>
              </a:rPr>
              <a:t>CanvaAI, Adobe Firefly</a:t>
            </a:r>
          </a:p>
        </p:txBody>
      </p:sp>
    </p:spTree>
  </p:cSld>
  <p:clrMapOvr>
    <a:masterClrMapping/>
  </p:clrMapOvr>
  <p:transition spd="fast">
    <p:fade/>
  </p:transition>
</p:sld>
</file>

<file path=ppt/slides/slide6.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11809141" y="1592644"/>
            <a:ext cx="5270855" cy="2964856"/>
          </a:xfrm>
          <a:custGeom>
            <a:avLst/>
            <a:gdLst/>
            <a:ahLst/>
            <a:cxnLst/>
            <a:rect r="r" b="b" t="t" l="l"/>
            <a:pathLst>
              <a:path h="2964856" w="5270855">
                <a:moveTo>
                  <a:pt x="0" y="0"/>
                </a:moveTo>
                <a:lnTo>
                  <a:pt x="5270855" y="0"/>
                </a:lnTo>
                <a:lnTo>
                  <a:pt x="5270855" y="2964856"/>
                </a:lnTo>
                <a:lnTo>
                  <a:pt x="0" y="2964856"/>
                </a:lnTo>
                <a:lnTo>
                  <a:pt x="0" y="0"/>
                </a:lnTo>
                <a:close/>
              </a:path>
            </a:pathLst>
          </a:custGeom>
          <a:blipFill>
            <a:blip r:embed="rId2"/>
            <a:stretch>
              <a:fillRect l="0" t="0" r="0" b="0"/>
            </a:stretch>
          </a:blipFill>
        </p:spPr>
      </p:sp>
      <p:sp>
        <p:nvSpPr>
          <p:cNvPr name="TextBox 3" id="3"/>
          <p:cNvSpPr txBox="true"/>
          <p:nvPr/>
        </p:nvSpPr>
        <p:spPr>
          <a:xfrm rot="0">
            <a:off x="701258" y="2684780"/>
            <a:ext cx="11107884" cy="4745990"/>
          </a:xfrm>
          <a:prstGeom prst="rect">
            <a:avLst/>
          </a:prstGeom>
        </p:spPr>
        <p:txBody>
          <a:bodyPr anchor="t" rtlCol="false" tIns="0" lIns="0" bIns="0" rIns="0">
            <a:spAutoFit/>
          </a:bodyPr>
          <a:lstStyle/>
          <a:p>
            <a:pPr algn="l">
              <a:lnSpc>
                <a:spcPts val="6160"/>
              </a:lnSpc>
            </a:pPr>
            <a:r>
              <a:rPr lang="en-US" sz="4400" spc="101" b="true">
                <a:solidFill>
                  <a:srgbClr val="44433F"/>
                </a:solidFill>
                <a:latin typeface="ITC Avant Garde Gothic Bold"/>
                <a:ea typeface="ITC Avant Garde Gothic Bold"/>
                <a:cs typeface="ITC Avant Garde Gothic Bold"/>
                <a:sym typeface="ITC Avant Garde Gothic Bold"/>
              </a:rPr>
              <a:t>What you can do:</a:t>
            </a:r>
          </a:p>
          <a:p>
            <a:pPr algn="l">
              <a:lnSpc>
                <a:spcPts val="6160"/>
              </a:lnSpc>
            </a:pPr>
          </a:p>
          <a:p>
            <a:pPr algn="l" marL="949961" indent="-474980" lvl="1">
              <a:lnSpc>
                <a:spcPts val="6160"/>
              </a:lnSpc>
              <a:buFont typeface="Arial"/>
              <a:buChar char="•"/>
            </a:pPr>
            <a:r>
              <a:rPr lang="en-US" b="true" sz="4400" spc="101">
                <a:solidFill>
                  <a:srgbClr val="44433F"/>
                </a:solidFill>
                <a:latin typeface="ITC Avant Garde Gothic Bold"/>
                <a:ea typeface="ITC Avant Garde Gothic Bold"/>
                <a:cs typeface="ITC Avant Garde Gothic Bold"/>
                <a:sym typeface="ITC Avant Garde Gothic Bold"/>
              </a:rPr>
              <a:t>Create structured slide decks</a:t>
            </a:r>
          </a:p>
          <a:p>
            <a:pPr algn="l" marL="949961" indent="-474980" lvl="1">
              <a:lnSpc>
                <a:spcPts val="6160"/>
              </a:lnSpc>
              <a:buFont typeface="Arial"/>
              <a:buChar char="•"/>
            </a:pPr>
            <a:r>
              <a:rPr lang="en-US" b="true" sz="4400" spc="101">
                <a:solidFill>
                  <a:srgbClr val="44433F"/>
                </a:solidFill>
                <a:latin typeface="ITC Avant Garde Gothic Bold"/>
                <a:ea typeface="ITC Avant Garde Gothic Bold"/>
                <a:cs typeface="ITC Avant Garde Gothic Bold"/>
                <a:sym typeface="ITC Avant Garde Gothic Bold"/>
              </a:rPr>
              <a:t>Tu</a:t>
            </a:r>
            <a:r>
              <a:rPr lang="en-US" b="true" sz="4400" spc="101">
                <a:solidFill>
                  <a:srgbClr val="44433F"/>
                </a:solidFill>
                <a:latin typeface="ITC Avant Garde Gothic Bold"/>
                <a:ea typeface="ITC Avant Garde Gothic Bold"/>
                <a:cs typeface="ITC Avant Garde Gothic Bold"/>
                <a:sym typeface="ITC Avant Garde Gothic Bold"/>
              </a:rPr>
              <a:t>rn text into visuals</a:t>
            </a:r>
          </a:p>
          <a:p>
            <a:pPr algn="l" marL="949961" indent="-474980" lvl="1">
              <a:lnSpc>
                <a:spcPts val="6160"/>
              </a:lnSpc>
              <a:buFont typeface="Arial"/>
              <a:buChar char="•"/>
            </a:pPr>
            <a:r>
              <a:rPr lang="en-US" b="true" sz="4400" spc="101">
                <a:solidFill>
                  <a:srgbClr val="44433F"/>
                </a:solidFill>
                <a:latin typeface="ITC Avant Garde Gothic Bold"/>
                <a:ea typeface="ITC Avant Garde Gothic Bold"/>
                <a:cs typeface="ITC Avant Garde Gothic Bold"/>
                <a:sym typeface="ITC Avant Garde Gothic Bold"/>
              </a:rPr>
              <a:t>Present ideas clearly</a:t>
            </a:r>
          </a:p>
          <a:p>
            <a:pPr algn="ctr">
              <a:lnSpc>
                <a:spcPts val="6160"/>
              </a:lnSpc>
            </a:pPr>
          </a:p>
        </p:txBody>
      </p:sp>
      <p:sp>
        <p:nvSpPr>
          <p:cNvPr name="Freeform 4" id="4"/>
          <p:cNvSpPr/>
          <p:nvPr/>
        </p:nvSpPr>
        <p:spPr>
          <a:xfrm flipH="false" flipV="false" rot="0">
            <a:off x="11929910" y="4557500"/>
            <a:ext cx="5029317" cy="5029317"/>
          </a:xfrm>
          <a:custGeom>
            <a:avLst/>
            <a:gdLst/>
            <a:ahLst/>
            <a:cxnLst/>
            <a:rect r="r" b="b" t="t" l="l"/>
            <a:pathLst>
              <a:path h="5029317" w="5029317">
                <a:moveTo>
                  <a:pt x="0" y="0"/>
                </a:moveTo>
                <a:lnTo>
                  <a:pt x="5029317" y="0"/>
                </a:lnTo>
                <a:lnTo>
                  <a:pt x="5029317" y="5029316"/>
                </a:lnTo>
                <a:lnTo>
                  <a:pt x="0" y="5029316"/>
                </a:lnTo>
                <a:lnTo>
                  <a:pt x="0" y="0"/>
                </a:lnTo>
                <a:close/>
              </a:path>
            </a:pathLst>
          </a:custGeom>
          <a:blipFill>
            <a:blip r:embed="rId3"/>
            <a:stretch>
              <a:fillRect l="0" t="0" r="0" b="0"/>
            </a:stretch>
          </a:blipFill>
        </p:spPr>
      </p:sp>
      <p:sp>
        <p:nvSpPr>
          <p:cNvPr name="TextBox 5" id="5"/>
          <p:cNvSpPr txBox="true"/>
          <p:nvPr/>
        </p:nvSpPr>
        <p:spPr>
          <a:xfrm rot="0">
            <a:off x="498596" y="870589"/>
            <a:ext cx="15882545" cy="1463159"/>
          </a:xfrm>
          <a:prstGeom prst="rect">
            <a:avLst/>
          </a:prstGeom>
        </p:spPr>
        <p:txBody>
          <a:bodyPr anchor="t" rtlCol="false" tIns="0" lIns="0" bIns="0" rIns="0">
            <a:spAutoFit/>
          </a:bodyPr>
          <a:lstStyle/>
          <a:p>
            <a:pPr algn="l">
              <a:lnSpc>
                <a:spcPts val="9559"/>
              </a:lnSpc>
            </a:pPr>
            <a:r>
              <a:rPr lang="en-US" b="true" sz="9754" spc="-195">
                <a:solidFill>
                  <a:srgbClr val="44433F"/>
                </a:solidFill>
                <a:latin typeface="ITC Avant Garde Gothic Bold"/>
                <a:ea typeface="ITC Avant Garde Gothic Bold"/>
                <a:cs typeface="ITC Avant Garde Gothic Bold"/>
                <a:sym typeface="ITC Avant Garde Gothic Bold"/>
              </a:rPr>
              <a:t>Gamma, Canva AI</a:t>
            </a:r>
          </a:p>
        </p:txBody>
      </p:sp>
    </p:spTree>
  </p:cSld>
  <p:clrMapOvr>
    <a:masterClrMapping/>
  </p:clrMapOvr>
  <p:transition spd="fast">
    <p:fade/>
  </p:transition>
</p:sld>
</file>

<file path=ppt/slides/slide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2573120" y="6759484"/>
            <a:ext cx="3625370" cy="3625370"/>
          </a:xfrm>
          <a:custGeom>
            <a:avLst/>
            <a:gdLst/>
            <a:ahLst/>
            <a:cxnLst/>
            <a:rect r="r" b="b" t="t" l="l"/>
            <a:pathLst>
              <a:path h="3625370" w="3625370">
                <a:moveTo>
                  <a:pt x="0" y="0"/>
                </a:moveTo>
                <a:lnTo>
                  <a:pt x="3625370" y="0"/>
                </a:lnTo>
                <a:lnTo>
                  <a:pt x="3625370" y="3625370"/>
                </a:lnTo>
                <a:lnTo>
                  <a:pt x="0" y="3625370"/>
                </a:lnTo>
                <a:lnTo>
                  <a:pt x="0" y="0"/>
                </a:lnTo>
                <a:close/>
              </a:path>
            </a:pathLst>
          </a:custGeom>
          <a:blipFill>
            <a:blip r:embed="rId2"/>
            <a:stretch>
              <a:fillRect l="0" t="0" r="0" b="0"/>
            </a:stretch>
          </a:blipFill>
        </p:spPr>
      </p:sp>
      <p:sp>
        <p:nvSpPr>
          <p:cNvPr name="Freeform 3" id="3"/>
          <p:cNvSpPr/>
          <p:nvPr/>
        </p:nvSpPr>
        <p:spPr>
          <a:xfrm flipH="false" flipV="false" rot="0">
            <a:off x="6198490" y="7535002"/>
            <a:ext cx="5891020" cy="2074333"/>
          </a:xfrm>
          <a:custGeom>
            <a:avLst/>
            <a:gdLst/>
            <a:ahLst/>
            <a:cxnLst/>
            <a:rect r="r" b="b" t="t" l="l"/>
            <a:pathLst>
              <a:path h="2074333" w="5891020">
                <a:moveTo>
                  <a:pt x="0" y="0"/>
                </a:moveTo>
                <a:lnTo>
                  <a:pt x="5891020" y="0"/>
                </a:lnTo>
                <a:lnTo>
                  <a:pt x="5891020" y="2074334"/>
                </a:lnTo>
                <a:lnTo>
                  <a:pt x="0" y="2074334"/>
                </a:lnTo>
                <a:lnTo>
                  <a:pt x="0" y="0"/>
                </a:lnTo>
                <a:close/>
              </a:path>
            </a:pathLst>
          </a:custGeom>
          <a:blipFill>
            <a:blip r:embed="rId3"/>
            <a:stretch>
              <a:fillRect l="0" t="-85828" r="-257" b="-88481"/>
            </a:stretch>
          </a:blipFill>
        </p:spPr>
      </p:sp>
      <p:sp>
        <p:nvSpPr>
          <p:cNvPr name="Freeform 4" id="4"/>
          <p:cNvSpPr/>
          <p:nvPr/>
        </p:nvSpPr>
        <p:spPr>
          <a:xfrm flipH="false" flipV="false" rot="0">
            <a:off x="12089510" y="6955936"/>
            <a:ext cx="3232466" cy="3232466"/>
          </a:xfrm>
          <a:custGeom>
            <a:avLst/>
            <a:gdLst/>
            <a:ahLst/>
            <a:cxnLst/>
            <a:rect r="r" b="b" t="t" l="l"/>
            <a:pathLst>
              <a:path h="3232466" w="3232466">
                <a:moveTo>
                  <a:pt x="0" y="0"/>
                </a:moveTo>
                <a:lnTo>
                  <a:pt x="3232466" y="0"/>
                </a:lnTo>
                <a:lnTo>
                  <a:pt x="3232466" y="3232466"/>
                </a:lnTo>
                <a:lnTo>
                  <a:pt x="0" y="3232466"/>
                </a:lnTo>
                <a:lnTo>
                  <a:pt x="0" y="0"/>
                </a:lnTo>
                <a:close/>
              </a:path>
            </a:pathLst>
          </a:custGeom>
          <a:blipFill>
            <a:blip r:embed="rId4"/>
            <a:stretch>
              <a:fillRect l="0" t="0" r="0" b="0"/>
            </a:stretch>
          </a:blipFill>
        </p:spPr>
      </p:sp>
      <p:sp>
        <p:nvSpPr>
          <p:cNvPr name="TextBox 5" id="5"/>
          <p:cNvSpPr txBox="true"/>
          <p:nvPr/>
        </p:nvSpPr>
        <p:spPr>
          <a:xfrm rot="0">
            <a:off x="498596" y="2906307"/>
            <a:ext cx="11107884" cy="4745990"/>
          </a:xfrm>
          <a:prstGeom prst="rect">
            <a:avLst/>
          </a:prstGeom>
        </p:spPr>
        <p:txBody>
          <a:bodyPr anchor="t" rtlCol="false" tIns="0" lIns="0" bIns="0" rIns="0">
            <a:spAutoFit/>
          </a:bodyPr>
          <a:lstStyle/>
          <a:p>
            <a:pPr algn="l">
              <a:lnSpc>
                <a:spcPts val="6160"/>
              </a:lnSpc>
            </a:pPr>
            <a:r>
              <a:rPr lang="en-US" sz="4400" spc="101" b="true">
                <a:solidFill>
                  <a:srgbClr val="44433F"/>
                </a:solidFill>
                <a:latin typeface="ITC Avant Garde Gothic Bold"/>
                <a:ea typeface="ITC Avant Garde Gothic Bold"/>
                <a:cs typeface="ITC Avant Garde Gothic Bold"/>
                <a:sym typeface="ITC Avant Garde Gothic Bold"/>
              </a:rPr>
              <a:t>What you can do:</a:t>
            </a:r>
          </a:p>
          <a:p>
            <a:pPr algn="l">
              <a:lnSpc>
                <a:spcPts val="6160"/>
              </a:lnSpc>
            </a:pPr>
          </a:p>
          <a:p>
            <a:pPr algn="l" marL="949961" indent="-474980" lvl="1">
              <a:lnSpc>
                <a:spcPts val="6160"/>
              </a:lnSpc>
              <a:buFont typeface="Arial"/>
              <a:buChar char="•"/>
            </a:pPr>
            <a:r>
              <a:rPr lang="en-US" b="true" sz="4400" spc="101">
                <a:solidFill>
                  <a:srgbClr val="44433F"/>
                </a:solidFill>
                <a:latin typeface="ITC Avant Garde Gothic Bold"/>
                <a:ea typeface="ITC Avant Garde Gothic Bold"/>
                <a:cs typeface="ITC Avant Garde Gothic Bold"/>
                <a:sym typeface="ITC Avant Garde Gothic Bold"/>
              </a:rPr>
              <a:t>Create short explainer videos</a:t>
            </a:r>
          </a:p>
          <a:p>
            <a:pPr algn="l" marL="949961" indent="-474980" lvl="1">
              <a:lnSpc>
                <a:spcPts val="6160"/>
              </a:lnSpc>
              <a:buFont typeface="Arial"/>
              <a:buChar char="•"/>
            </a:pPr>
            <a:r>
              <a:rPr lang="en-US" b="true" sz="4400" spc="101">
                <a:solidFill>
                  <a:srgbClr val="44433F"/>
                </a:solidFill>
                <a:latin typeface="ITC Avant Garde Gothic Bold"/>
                <a:ea typeface="ITC Avant Garde Gothic Bold"/>
                <a:cs typeface="ITC Avant Garde Gothic Bold"/>
                <a:sym typeface="ITC Avant Garde Gothic Bold"/>
              </a:rPr>
              <a:t>Reco</a:t>
            </a:r>
            <a:r>
              <a:rPr lang="en-US" b="true" sz="4400" spc="101">
                <a:solidFill>
                  <a:srgbClr val="44433F"/>
                </a:solidFill>
                <a:latin typeface="ITC Avant Garde Gothic Bold"/>
                <a:ea typeface="ITC Avant Garde Gothic Bold"/>
                <a:cs typeface="ITC Avant Garde Gothic Bold"/>
                <a:sym typeface="ITC Avant Garde Gothic Bold"/>
              </a:rPr>
              <a:t>rd audio stories</a:t>
            </a:r>
          </a:p>
          <a:p>
            <a:pPr algn="l" marL="949961" indent="-474980" lvl="1">
              <a:lnSpc>
                <a:spcPts val="6160"/>
              </a:lnSpc>
              <a:buFont typeface="Arial"/>
              <a:buChar char="•"/>
            </a:pPr>
            <a:r>
              <a:rPr lang="en-US" b="true" sz="4400" spc="101">
                <a:solidFill>
                  <a:srgbClr val="44433F"/>
                </a:solidFill>
                <a:latin typeface="ITC Avant Garde Gothic Bold"/>
                <a:ea typeface="ITC Avant Garde Gothic Bold"/>
                <a:cs typeface="ITC Avant Garde Gothic Bold"/>
                <a:sym typeface="ITC Avant Garde Gothic Bold"/>
              </a:rPr>
              <a:t>Prepare campaign videos</a:t>
            </a:r>
          </a:p>
          <a:p>
            <a:pPr algn="ctr">
              <a:lnSpc>
                <a:spcPts val="6160"/>
              </a:lnSpc>
            </a:pPr>
          </a:p>
        </p:txBody>
      </p:sp>
      <p:sp>
        <p:nvSpPr>
          <p:cNvPr name="TextBox 6" id="6"/>
          <p:cNvSpPr txBox="true"/>
          <p:nvPr/>
        </p:nvSpPr>
        <p:spPr>
          <a:xfrm rot="0">
            <a:off x="498596" y="404922"/>
            <a:ext cx="15882545" cy="2672834"/>
          </a:xfrm>
          <a:prstGeom prst="rect">
            <a:avLst/>
          </a:prstGeom>
        </p:spPr>
        <p:txBody>
          <a:bodyPr anchor="t" rtlCol="false" tIns="0" lIns="0" bIns="0" rIns="0">
            <a:spAutoFit/>
          </a:bodyPr>
          <a:lstStyle/>
          <a:p>
            <a:pPr algn="l">
              <a:lnSpc>
                <a:spcPts val="9559"/>
              </a:lnSpc>
            </a:pPr>
            <a:r>
              <a:rPr lang="en-US" b="true" sz="9754" spc="-195">
                <a:solidFill>
                  <a:srgbClr val="44433F"/>
                </a:solidFill>
                <a:latin typeface="ITC Avant Garde Gothic Bold"/>
                <a:ea typeface="ITC Avant Garde Gothic Bold"/>
                <a:cs typeface="ITC Avant Garde Gothic Bold"/>
                <a:sym typeface="ITC Avant Garde Gothic Bold"/>
              </a:rPr>
              <a:t>Synthesia, Heygen, ElevenLabs </a:t>
            </a:r>
          </a:p>
        </p:txBody>
      </p:sp>
    </p:spTree>
  </p:cSld>
  <p:clrMapOvr>
    <a:masterClrMapping/>
  </p:clrMapOvr>
  <p:transition spd="fast">
    <p:fade/>
  </p:transition>
</p:sld>
</file>

<file path=ppt/slides/slide8.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7287196" y="5723820"/>
            <a:ext cx="3713607" cy="4114800"/>
          </a:xfrm>
          <a:custGeom>
            <a:avLst/>
            <a:gdLst/>
            <a:ahLst/>
            <a:cxnLst/>
            <a:rect r="r" b="b" t="t" l="l"/>
            <a:pathLst>
              <a:path h="4114800" w="3713607">
                <a:moveTo>
                  <a:pt x="0" y="0"/>
                </a:moveTo>
                <a:lnTo>
                  <a:pt x="3713608" y="0"/>
                </a:lnTo>
                <a:lnTo>
                  <a:pt x="3713608" y="4114800"/>
                </a:lnTo>
                <a:lnTo>
                  <a:pt x="0" y="411480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3" id="3"/>
          <p:cNvSpPr txBox="true"/>
          <p:nvPr/>
        </p:nvSpPr>
        <p:spPr>
          <a:xfrm rot="0">
            <a:off x="1202727" y="631636"/>
            <a:ext cx="15882545" cy="5092184"/>
          </a:xfrm>
          <a:prstGeom prst="rect">
            <a:avLst/>
          </a:prstGeom>
        </p:spPr>
        <p:txBody>
          <a:bodyPr anchor="t" rtlCol="false" tIns="0" lIns="0" bIns="0" rIns="0">
            <a:spAutoFit/>
          </a:bodyPr>
          <a:lstStyle/>
          <a:p>
            <a:pPr algn="ctr">
              <a:lnSpc>
                <a:spcPts val="9559"/>
              </a:lnSpc>
            </a:pPr>
            <a:r>
              <a:rPr lang="en-US" b="true" sz="9754" spc="-195">
                <a:solidFill>
                  <a:srgbClr val="44433F"/>
                </a:solidFill>
                <a:latin typeface="ITC Avant Garde Gothic Bold"/>
                <a:ea typeface="ITC Avant Garde Gothic Bold"/>
                <a:cs typeface="ITC Avant Garde Gothic Bold"/>
                <a:sym typeface="ITC Avant Garde Gothic Bold"/>
              </a:rPr>
              <a:t>How can you use these tools to promote</a:t>
            </a:r>
          </a:p>
          <a:p>
            <a:pPr algn="ctr">
              <a:lnSpc>
                <a:spcPts val="9559"/>
              </a:lnSpc>
            </a:pPr>
            <a:r>
              <a:rPr lang="en-US" b="true" sz="9754" spc="-195">
                <a:solidFill>
                  <a:srgbClr val="44433F"/>
                </a:solidFill>
                <a:latin typeface="ITC Avant Garde Gothic Bold"/>
                <a:ea typeface="ITC Avant Garde Gothic Bold"/>
                <a:cs typeface="ITC Avant Garde Gothic Bold"/>
                <a:sym typeface="ITC Avant Garde Gothic Bold"/>
              </a:rPr>
              <a:t>sustainability in your schools or community? </a:t>
            </a:r>
          </a:p>
        </p:txBody>
      </p:sp>
    </p:spTree>
  </p:cSld>
  <p:clrMapOvr>
    <a:masterClrMapping/>
  </p:clrMapOvr>
  <p:transition spd="fast">
    <p:fade/>
  </p:transition>
</p:sld>
</file>

<file path=ppt/slides/slide9.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TextBox 2" id="2"/>
          <p:cNvSpPr txBox="true"/>
          <p:nvPr/>
        </p:nvSpPr>
        <p:spPr>
          <a:xfrm rot="0">
            <a:off x="498596" y="1378860"/>
            <a:ext cx="16272550" cy="8308340"/>
          </a:xfrm>
          <a:prstGeom prst="rect">
            <a:avLst/>
          </a:prstGeom>
        </p:spPr>
        <p:txBody>
          <a:bodyPr anchor="t" rtlCol="false" tIns="0" lIns="0" bIns="0" rIns="0">
            <a:spAutoFit/>
          </a:bodyPr>
          <a:lstStyle/>
          <a:p>
            <a:pPr algn="just">
              <a:lnSpc>
                <a:spcPts val="6160"/>
              </a:lnSpc>
            </a:pPr>
          </a:p>
          <a:p>
            <a:pPr algn="just">
              <a:lnSpc>
                <a:spcPts val="6160"/>
              </a:lnSpc>
            </a:pPr>
          </a:p>
          <a:p>
            <a:pPr algn="just">
              <a:lnSpc>
                <a:spcPts val="6719"/>
              </a:lnSpc>
            </a:pPr>
            <a:r>
              <a:rPr lang="en-US" b="true" sz="4799" spc="110">
                <a:solidFill>
                  <a:srgbClr val="44433F"/>
                </a:solidFill>
                <a:latin typeface="ITC Avant Garde Gothic Bold"/>
                <a:ea typeface="ITC Avant Garde Gothic Bold"/>
                <a:cs typeface="ITC Avant Garde Gothic Bold"/>
                <a:sym typeface="ITC Avant Garde Gothic Bold"/>
              </a:rPr>
              <a:t>A green awareness poster</a:t>
            </a:r>
          </a:p>
          <a:p>
            <a:pPr algn="just">
              <a:lnSpc>
                <a:spcPts val="6719"/>
              </a:lnSpc>
            </a:pPr>
            <a:r>
              <a:rPr lang="en-US" b="true" sz="4799" spc="110">
                <a:solidFill>
                  <a:srgbClr val="44433F"/>
                </a:solidFill>
                <a:latin typeface="ITC Avant Garde Gothic Bold"/>
                <a:ea typeface="ITC Avant Garde Gothic Bold"/>
                <a:cs typeface="ITC Avant Garde Gothic Bold"/>
                <a:sym typeface="ITC Avant Garde Gothic Bold"/>
              </a:rPr>
              <a:t>A short video about recycling</a:t>
            </a:r>
          </a:p>
          <a:p>
            <a:pPr algn="just">
              <a:lnSpc>
                <a:spcPts val="6719"/>
              </a:lnSpc>
            </a:pPr>
            <a:r>
              <a:rPr lang="en-US" b="true" sz="4799" spc="110">
                <a:solidFill>
                  <a:srgbClr val="44433F"/>
                </a:solidFill>
                <a:latin typeface="ITC Avant Garde Gothic Bold"/>
                <a:ea typeface="ITC Avant Garde Gothic Bold"/>
                <a:cs typeface="ITC Avant Garde Gothic Bold"/>
                <a:sym typeface="ITC Avant Garde Gothic Bold"/>
              </a:rPr>
              <a:t>A presentation on climate change</a:t>
            </a:r>
          </a:p>
          <a:p>
            <a:pPr algn="just">
              <a:lnSpc>
                <a:spcPts val="6719"/>
              </a:lnSpc>
            </a:pPr>
            <a:r>
              <a:rPr lang="en-US" b="true" sz="4799" spc="110">
                <a:solidFill>
                  <a:srgbClr val="44433F"/>
                </a:solidFill>
                <a:latin typeface="ITC Avant Garde Gothic Bold"/>
                <a:ea typeface="ITC Avant Garde Gothic Bold"/>
                <a:cs typeface="ITC Avant Garde Gothic Bold"/>
                <a:sym typeface="ITC Avant Garde Gothic Bold"/>
              </a:rPr>
              <a:t>A quiz for your classmates</a:t>
            </a:r>
          </a:p>
          <a:p>
            <a:pPr algn="just">
              <a:lnSpc>
                <a:spcPts val="6160"/>
              </a:lnSpc>
            </a:pPr>
          </a:p>
          <a:p>
            <a:pPr algn="just">
              <a:lnSpc>
                <a:spcPts val="6160"/>
              </a:lnSpc>
            </a:pPr>
          </a:p>
          <a:p>
            <a:pPr algn="ctr">
              <a:lnSpc>
                <a:spcPts val="7559"/>
              </a:lnSpc>
            </a:pPr>
            <a:r>
              <a:rPr lang="en-US" b="true" sz="5399" spc="124">
                <a:solidFill>
                  <a:srgbClr val="44433F"/>
                </a:solidFill>
                <a:latin typeface="ITC Avant Garde Gothic Bold"/>
                <a:ea typeface="ITC Avant Garde Gothic Bold"/>
                <a:cs typeface="ITC Avant Garde Gothic Bold"/>
                <a:sym typeface="ITC Avant Garde Gothic Bold"/>
              </a:rPr>
              <a:t> </a:t>
            </a:r>
            <a:r>
              <a:rPr lang="en-US" b="true" sz="5399" spc="124">
                <a:solidFill>
                  <a:srgbClr val="44433F"/>
                </a:solidFill>
                <a:latin typeface="ITC Avant Garde Gothic Bold"/>
                <a:ea typeface="ITC Avant Garde Gothic Bold"/>
                <a:cs typeface="ITC Avant Garde Gothic Bold"/>
                <a:sym typeface="ITC Avant Garde Gothic Bold"/>
              </a:rPr>
              <a:t>Your ideas + AI tools = powerful projects</a:t>
            </a:r>
          </a:p>
          <a:p>
            <a:pPr algn="just">
              <a:lnSpc>
                <a:spcPts val="6160"/>
              </a:lnSpc>
            </a:pPr>
          </a:p>
        </p:txBody>
      </p:sp>
      <p:sp>
        <p:nvSpPr>
          <p:cNvPr name="Freeform 3" id="3"/>
          <p:cNvSpPr/>
          <p:nvPr/>
        </p:nvSpPr>
        <p:spPr>
          <a:xfrm flipH="false" flipV="false" rot="0">
            <a:off x="12656346" y="1503955"/>
            <a:ext cx="4114800" cy="4114800"/>
          </a:xfrm>
          <a:custGeom>
            <a:avLst/>
            <a:gdLst/>
            <a:ahLst/>
            <a:cxnLst/>
            <a:rect r="r" b="b" t="t" l="l"/>
            <a:pathLst>
              <a:path h="4114800" w="4114800">
                <a:moveTo>
                  <a:pt x="0" y="0"/>
                </a:moveTo>
                <a:lnTo>
                  <a:pt x="4114800" y="0"/>
                </a:lnTo>
                <a:lnTo>
                  <a:pt x="4114800" y="4114800"/>
                </a:lnTo>
                <a:lnTo>
                  <a:pt x="0" y="411480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4" id="4"/>
          <p:cNvSpPr txBox="true"/>
          <p:nvPr/>
        </p:nvSpPr>
        <p:spPr>
          <a:xfrm rot="0">
            <a:off x="498596" y="828256"/>
            <a:ext cx="15882545" cy="1463159"/>
          </a:xfrm>
          <a:prstGeom prst="rect">
            <a:avLst/>
          </a:prstGeom>
        </p:spPr>
        <p:txBody>
          <a:bodyPr anchor="t" rtlCol="false" tIns="0" lIns="0" bIns="0" rIns="0">
            <a:spAutoFit/>
          </a:bodyPr>
          <a:lstStyle/>
          <a:p>
            <a:pPr algn="l">
              <a:lnSpc>
                <a:spcPts val="9559"/>
              </a:lnSpc>
            </a:pPr>
            <a:r>
              <a:rPr lang="en-US" b="true" sz="9754" spc="-195">
                <a:solidFill>
                  <a:srgbClr val="44433F"/>
                </a:solidFill>
                <a:latin typeface="ITC Avant Garde Gothic Bold"/>
                <a:ea typeface="ITC Avant Garde Gothic Bold"/>
                <a:cs typeface="ITC Avant Garde Gothic Bold"/>
                <a:sym typeface="ITC Avant Garde Gothic Bold"/>
              </a:rPr>
              <a:t>Examples</a:t>
            </a:r>
          </a:p>
        </p:txBody>
      </p:sp>
    </p:spTree>
  </p:cSld>
  <p:clrMapOvr>
    <a:masterClrMapping/>
  </p:clrMapOvr>
  <p:transition spd="fast">
    <p:fade/>
  </p:transition>
</p:sld>
</file>

<file path=ppt/slides/slide10.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TextBox 2" id="2"/>
          <p:cNvSpPr txBox="true"/>
          <p:nvPr/>
        </p:nvSpPr>
        <p:spPr>
          <a:xfrm rot="0">
            <a:off x="501831" y="2422894"/>
            <a:ext cx="16003128" cy="4204970"/>
          </a:xfrm>
          <a:prstGeom prst="rect">
            <a:avLst/>
          </a:prstGeom>
        </p:spPr>
        <p:txBody>
          <a:bodyPr anchor="t" rtlCol="false" tIns="0" lIns="0" bIns="0" rIns="0">
            <a:spAutoFit/>
          </a:bodyPr>
          <a:lstStyle/>
          <a:p>
            <a:pPr algn="l">
              <a:lnSpc>
                <a:spcPts val="6579"/>
              </a:lnSpc>
            </a:pPr>
          </a:p>
          <a:p>
            <a:pPr algn="l" marL="1014729" indent="-507364" lvl="1">
              <a:lnSpc>
                <a:spcPts val="6579"/>
              </a:lnSpc>
              <a:buFont typeface="Arial"/>
              <a:buChar char="•"/>
            </a:pPr>
            <a:r>
              <a:rPr lang="en-US" b="true" sz="4699" spc="108">
                <a:solidFill>
                  <a:srgbClr val="44433F"/>
                </a:solidFill>
                <a:latin typeface="ITC Avant Garde Gothic Bold"/>
                <a:ea typeface="ITC Avant Garde Gothic Bold"/>
                <a:cs typeface="ITC Avant Garde Gothic Bold"/>
                <a:sym typeface="ITC Avant Garde Gothic Bold"/>
              </a:rPr>
              <a:t>Which tool sounds most interesting?</a:t>
            </a:r>
          </a:p>
          <a:p>
            <a:pPr algn="l" marL="1014729" indent="-507364" lvl="1">
              <a:lnSpc>
                <a:spcPts val="6579"/>
              </a:lnSpc>
              <a:buFont typeface="Arial"/>
              <a:buChar char="•"/>
            </a:pPr>
            <a:r>
              <a:rPr lang="en-US" b="true" sz="4699" spc="108">
                <a:solidFill>
                  <a:srgbClr val="44433F"/>
                </a:solidFill>
                <a:latin typeface="ITC Avant Garde Gothic Bold"/>
                <a:ea typeface="ITC Avant Garde Gothic Bold"/>
                <a:cs typeface="ITC Avant Garde Gothic Bold"/>
                <a:sym typeface="ITC Avant Garde Gothic Bold"/>
              </a:rPr>
              <a:t>What would you like to create with AI?</a:t>
            </a:r>
          </a:p>
          <a:p>
            <a:pPr algn="l" marL="1014729" indent="-507364" lvl="1">
              <a:lnSpc>
                <a:spcPts val="6579"/>
              </a:lnSpc>
              <a:buFont typeface="Arial"/>
              <a:buChar char="•"/>
            </a:pPr>
            <a:r>
              <a:rPr lang="en-US" b="true" sz="4699" spc="108">
                <a:solidFill>
                  <a:srgbClr val="44433F"/>
                </a:solidFill>
                <a:latin typeface="ITC Avant Garde Gothic Bold"/>
                <a:ea typeface="ITC Avant Garde Gothic Bold"/>
                <a:cs typeface="ITC Avant Garde Gothic Bold"/>
                <a:sym typeface="ITC Avant Garde Gothic Bold"/>
              </a:rPr>
              <a:t>How can AI help you learn better?</a:t>
            </a:r>
          </a:p>
          <a:p>
            <a:pPr algn="ctr">
              <a:lnSpc>
                <a:spcPts val="6579"/>
              </a:lnSpc>
            </a:pPr>
          </a:p>
        </p:txBody>
      </p:sp>
      <p:sp>
        <p:nvSpPr>
          <p:cNvPr name="Freeform 3" id="3"/>
          <p:cNvSpPr/>
          <p:nvPr/>
        </p:nvSpPr>
        <p:spPr>
          <a:xfrm flipH="false" flipV="false" rot="0">
            <a:off x="6747933" y="6172200"/>
            <a:ext cx="4114800" cy="4114800"/>
          </a:xfrm>
          <a:custGeom>
            <a:avLst/>
            <a:gdLst/>
            <a:ahLst/>
            <a:cxnLst/>
            <a:rect r="r" b="b" t="t" l="l"/>
            <a:pathLst>
              <a:path h="4114800" w="4114800">
                <a:moveTo>
                  <a:pt x="0" y="0"/>
                </a:moveTo>
                <a:lnTo>
                  <a:pt x="4114800" y="0"/>
                </a:lnTo>
                <a:lnTo>
                  <a:pt x="4114800" y="4114800"/>
                </a:lnTo>
                <a:lnTo>
                  <a:pt x="0" y="411480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4" id="4"/>
          <p:cNvSpPr txBox="true"/>
          <p:nvPr/>
        </p:nvSpPr>
        <p:spPr>
          <a:xfrm rot="0">
            <a:off x="1028700" y="1038225"/>
            <a:ext cx="13544051" cy="1565644"/>
          </a:xfrm>
          <a:prstGeom prst="rect">
            <a:avLst/>
          </a:prstGeom>
        </p:spPr>
        <p:txBody>
          <a:bodyPr anchor="t" rtlCol="false" tIns="0" lIns="0" bIns="0" rIns="0">
            <a:spAutoFit/>
          </a:bodyPr>
          <a:lstStyle/>
          <a:p>
            <a:pPr algn="l">
              <a:lnSpc>
                <a:spcPts val="10147"/>
              </a:lnSpc>
            </a:pPr>
            <a:r>
              <a:rPr lang="en-US" b="true" sz="10354" spc="-207">
                <a:solidFill>
                  <a:srgbClr val="44433F"/>
                </a:solidFill>
                <a:latin typeface="ITC Avant Garde Gothic Bold"/>
                <a:ea typeface="ITC Avant Garde Gothic Bold"/>
                <a:cs typeface="ITC Avant Garde Gothic Bold"/>
                <a:sym typeface="ITC Avant Garde Gothic Bold"/>
              </a:rPr>
              <a:t>Let’s think together! </a:t>
            </a:r>
          </a:p>
        </p:txBody>
      </p:sp>
    </p:spTree>
  </p:cSld>
  <p:clrMapOvr>
    <a:masterClrMapping/>
  </p:clrMapOvr>
  <p:transition spd="fast">
    <p:fade/>
  </p:transition>
</p:sld>
</file>

<file path=ppt/slides/slide1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6183458" y="7135470"/>
            <a:ext cx="1899543" cy="1899543"/>
          </a:xfrm>
          <a:custGeom>
            <a:avLst/>
            <a:gdLst/>
            <a:ahLst/>
            <a:cxnLst/>
            <a:rect r="r" b="b" t="t" l="l"/>
            <a:pathLst>
              <a:path h="1899543" w="1899543">
                <a:moveTo>
                  <a:pt x="0" y="0"/>
                </a:moveTo>
                <a:lnTo>
                  <a:pt x="1899543" y="0"/>
                </a:lnTo>
                <a:lnTo>
                  <a:pt x="1899543" y="1899543"/>
                </a:lnTo>
                <a:lnTo>
                  <a:pt x="0" y="1899543"/>
                </a:lnTo>
                <a:lnTo>
                  <a:pt x="0" y="0"/>
                </a:lnTo>
                <a:close/>
              </a:path>
            </a:pathLst>
          </a:custGeom>
          <a:blipFill>
            <a:blip r:embed="rId2"/>
            <a:stretch>
              <a:fillRect l="0" t="0" r="0" b="0"/>
            </a:stretch>
          </a:blipFill>
        </p:spPr>
      </p:sp>
      <p:sp>
        <p:nvSpPr>
          <p:cNvPr name="Freeform 3" id="3"/>
          <p:cNvSpPr/>
          <p:nvPr/>
        </p:nvSpPr>
        <p:spPr>
          <a:xfrm flipH="false" flipV="false" rot="0">
            <a:off x="8276027" y="7589347"/>
            <a:ext cx="4457484" cy="991790"/>
          </a:xfrm>
          <a:custGeom>
            <a:avLst/>
            <a:gdLst/>
            <a:ahLst/>
            <a:cxnLst/>
            <a:rect r="r" b="b" t="t" l="l"/>
            <a:pathLst>
              <a:path h="991790" w="4457484">
                <a:moveTo>
                  <a:pt x="0" y="0"/>
                </a:moveTo>
                <a:lnTo>
                  <a:pt x="4457483" y="0"/>
                </a:lnTo>
                <a:lnTo>
                  <a:pt x="4457483" y="991790"/>
                </a:lnTo>
                <a:lnTo>
                  <a:pt x="0" y="991790"/>
                </a:lnTo>
                <a:lnTo>
                  <a:pt x="0" y="0"/>
                </a:lnTo>
                <a:close/>
              </a:path>
            </a:pathLst>
          </a:custGeom>
          <a:blipFill>
            <a:blip r:embed="rId3"/>
            <a:stretch>
              <a:fillRect l="0" t="0" r="0" b="0"/>
            </a:stretch>
          </a:blipFill>
        </p:spPr>
      </p:sp>
      <p:sp>
        <p:nvSpPr>
          <p:cNvPr name="Freeform 4" id="4"/>
          <p:cNvSpPr/>
          <p:nvPr/>
        </p:nvSpPr>
        <p:spPr>
          <a:xfrm flipH="false" flipV="false" rot="0">
            <a:off x="4289388" y="7586273"/>
            <a:ext cx="1701044" cy="932079"/>
          </a:xfrm>
          <a:custGeom>
            <a:avLst/>
            <a:gdLst/>
            <a:ahLst/>
            <a:cxnLst/>
            <a:rect r="r" b="b" t="t" l="l"/>
            <a:pathLst>
              <a:path h="932079" w="1701044">
                <a:moveTo>
                  <a:pt x="0" y="0"/>
                </a:moveTo>
                <a:lnTo>
                  <a:pt x="1701044" y="0"/>
                </a:lnTo>
                <a:lnTo>
                  <a:pt x="1701044" y="932080"/>
                </a:lnTo>
                <a:lnTo>
                  <a:pt x="0" y="932080"/>
                </a:lnTo>
                <a:lnTo>
                  <a:pt x="0" y="0"/>
                </a:lnTo>
                <a:close/>
              </a:path>
            </a:pathLst>
          </a:custGeom>
          <a:blipFill>
            <a:blip r:embed="rId4"/>
            <a:stretch>
              <a:fillRect l="0" t="0" r="0" b="0"/>
            </a:stretch>
          </a:blipFill>
        </p:spPr>
      </p:sp>
      <p:grpSp>
        <p:nvGrpSpPr>
          <p:cNvPr name="Group 5" id="5"/>
          <p:cNvGrpSpPr/>
          <p:nvPr/>
        </p:nvGrpSpPr>
        <p:grpSpPr>
          <a:xfrm rot="0">
            <a:off x="12490016" y="7216105"/>
            <a:ext cx="1672417" cy="1672417"/>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5"/>
              <a:stretch>
                <a:fillRect l="-14705" t="0" r="-14705" b="0"/>
              </a:stretch>
            </a:blipFill>
          </p:spPr>
        </p:sp>
      </p:grpSp>
      <p:sp>
        <p:nvSpPr>
          <p:cNvPr name="Freeform 7" id="7"/>
          <p:cNvSpPr/>
          <p:nvPr/>
        </p:nvSpPr>
        <p:spPr>
          <a:xfrm flipH="false" flipV="false" rot="0">
            <a:off x="459141" y="9239250"/>
            <a:ext cx="2143256" cy="749874"/>
          </a:xfrm>
          <a:custGeom>
            <a:avLst/>
            <a:gdLst/>
            <a:ahLst/>
            <a:cxnLst/>
            <a:rect r="r" b="b" t="t" l="l"/>
            <a:pathLst>
              <a:path h="749874" w="2143256">
                <a:moveTo>
                  <a:pt x="0" y="0"/>
                </a:moveTo>
                <a:lnTo>
                  <a:pt x="2143256" y="0"/>
                </a:lnTo>
                <a:lnTo>
                  <a:pt x="2143256" y="749874"/>
                </a:lnTo>
                <a:lnTo>
                  <a:pt x="0" y="749874"/>
                </a:lnTo>
                <a:lnTo>
                  <a:pt x="0" y="0"/>
                </a:lnTo>
                <a:close/>
              </a:path>
            </a:pathLst>
          </a:custGeom>
          <a:blipFill>
            <a:blip r:embed="rId6"/>
            <a:stretch>
              <a:fillRect l="0" t="0" r="0" b="0"/>
            </a:stretch>
          </a:blipFill>
        </p:spPr>
      </p:sp>
      <p:sp>
        <p:nvSpPr>
          <p:cNvPr name="TextBox 8" id="8"/>
          <p:cNvSpPr txBox="true"/>
          <p:nvPr/>
        </p:nvSpPr>
        <p:spPr>
          <a:xfrm rot="0">
            <a:off x="5067971" y="4051506"/>
            <a:ext cx="12191329" cy="1724025"/>
          </a:xfrm>
          <a:prstGeom prst="rect">
            <a:avLst/>
          </a:prstGeom>
        </p:spPr>
        <p:txBody>
          <a:bodyPr anchor="t" rtlCol="false" tIns="0" lIns="0" bIns="0" rIns="0">
            <a:spAutoFit/>
          </a:bodyPr>
          <a:lstStyle/>
          <a:p>
            <a:pPr algn="l">
              <a:lnSpc>
                <a:spcPts val="10800"/>
              </a:lnSpc>
            </a:pPr>
            <a:r>
              <a:rPr lang="en-US" b="true" sz="12000" spc="-240">
                <a:solidFill>
                  <a:srgbClr val="44433F"/>
                </a:solidFill>
                <a:latin typeface="ITC Avant Garde Gothic Bold"/>
                <a:ea typeface="ITC Avant Garde Gothic Bold"/>
                <a:cs typeface="ITC Avant Garde Gothic Bold"/>
                <a:sym typeface="ITC Avant Garde Gothic Bold"/>
              </a:rPr>
              <a:t>Thank you. </a:t>
            </a:r>
          </a:p>
        </p:txBody>
      </p:sp>
      <p:sp>
        <p:nvSpPr>
          <p:cNvPr name="TextBox 9" id="9"/>
          <p:cNvSpPr txBox="true"/>
          <p:nvPr/>
        </p:nvSpPr>
        <p:spPr>
          <a:xfrm rot="0">
            <a:off x="3663620" y="9265224"/>
            <a:ext cx="14237114" cy="485775"/>
          </a:xfrm>
          <a:prstGeom prst="rect">
            <a:avLst/>
          </a:prstGeom>
        </p:spPr>
        <p:txBody>
          <a:bodyPr anchor="t" rtlCol="false" tIns="0" lIns="0" bIns="0" rIns="0">
            <a:spAutoFit/>
          </a:bodyPr>
          <a:lstStyle/>
          <a:p>
            <a:pPr algn="l">
              <a:lnSpc>
                <a:spcPts val="1919"/>
              </a:lnSpc>
            </a:pPr>
            <a:r>
              <a:rPr lang="en-US" sz="1599">
                <a:solidFill>
                  <a:srgbClr val="44433F"/>
                </a:solidFill>
                <a:latin typeface="Public Sans"/>
                <a:ea typeface="Public Sans"/>
                <a:cs typeface="Public Sans"/>
                <a:sym typeface="Public Sans"/>
              </a:rPr>
              <a:t>The European Commission's support for the production of this publication does not constitute an endorsement of the contents, which reflect the views only of the authors, and the Commission cannot be held responsible for any use which may be made of the information contained therein.</a:t>
            </a:r>
          </a:p>
        </p:txBody>
      </p:sp>
      <p:sp>
        <p:nvSpPr>
          <p:cNvPr name="Freeform 10" id="10"/>
          <p:cNvSpPr/>
          <p:nvPr/>
        </p:nvSpPr>
        <p:spPr>
          <a:xfrm flipH="false" flipV="false" rot="0">
            <a:off x="7644964" y="253334"/>
            <a:ext cx="2998071" cy="2998071"/>
          </a:xfrm>
          <a:custGeom>
            <a:avLst/>
            <a:gdLst/>
            <a:ahLst/>
            <a:cxnLst/>
            <a:rect r="r" b="b" t="t" l="l"/>
            <a:pathLst>
              <a:path h="2998071" w="2998071">
                <a:moveTo>
                  <a:pt x="0" y="0"/>
                </a:moveTo>
                <a:lnTo>
                  <a:pt x="2998072" y="0"/>
                </a:lnTo>
                <a:lnTo>
                  <a:pt x="2998072" y="2998072"/>
                </a:lnTo>
                <a:lnTo>
                  <a:pt x="0" y="2998072"/>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Tree>
  </p:cSld>
  <p:clrMapOvr>
    <a:masterClrMapping/>
  </p:clrMapOvr>
  <p:transition spd="fast">
    <p:fade/>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DAG7ZAaL3nY</dc:identifier>
  <dcterms:modified xsi:type="dcterms:W3CDTF">2011-08-01T06:04:30Z</dcterms:modified>
  <cp:revision>1</cp:revision>
  <dc:title>AI Toolkit</dc:title>
</cp:coreProperties>
</file>