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jpe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663620" y="143591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1" y="0"/>
                </a:lnTo>
                <a:lnTo>
                  <a:pt x="2998071" y="2998072"/>
                </a:lnTo>
                <a:lnTo>
                  <a:pt x="0" y="29980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29885" y="5078070"/>
            <a:ext cx="1322823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EAIEN Yeşil Beceri Öğrenci Elçileri için </a:t>
            </a:r>
          </a:p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 Araçları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661691" y="1152525"/>
            <a:ext cx="8635329" cy="3324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99"/>
              </a:lnSpc>
            </a:pPr>
            <a:r>
              <a:rPr lang="en-US" b="true" sz="12999" spc="-25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YZ</a:t>
            </a:r>
          </a:p>
          <a:p>
            <a:pPr algn="ctr">
              <a:lnSpc>
                <a:spcPts val="11699"/>
              </a:lnSpc>
            </a:pPr>
            <a:r>
              <a:rPr lang="en-US" b="true" sz="12999" spc="-25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ARAÇ KİTİ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Erasmus+ / Avrupa Dayanışma Programı kapsamında Avrupa Komisyonu tarafından desteklenmektedir. Burada yer alan içerik yazarın görüşlerini yansıtmaktadır ve bu görüşlerden Avrupa Komisyonu ve Türkiye Ulusal Ajansı sorumlu tutulamaz.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49841" y="4452654"/>
            <a:ext cx="7614894" cy="5101979"/>
          </a:xfrm>
          <a:custGeom>
            <a:avLst/>
            <a:gdLst/>
            <a:ahLst/>
            <a:cxnLst/>
            <a:rect r="r" b="b" t="t" l="l"/>
            <a:pathLst>
              <a:path h="5101979" w="7614894">
                <a:moveTo>
                  <a:pt x="0" y="0"/>
                </a:moveTo>
                <a:lnTo>
                  <a:pt x="7614894" y="0"/>
                </a:lnTo>
                <a:lnTo>
                  <a:pt x="7614894" y="5101979"/>
                </a:lnTo>
                <a:lnTo>
                  <a:pt x="0" y="51019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51335" y="447465"/>
            <a:ext cx="16585329" cy="4005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53"/>
              </a:lnSpc>
            </a:pPr>
            <a:r>
              <a:rPr lang="en-US" b="true" sz="10054" spc="-2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ZEKA ARAÇLARI İLE NELER OLUŞTURABİLİRSİNİZ? 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57691" y="1138682"/>
            <a:ext cx="13349649" cy="7466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359"/>
              </a:lnSpc>
            </a:pPr>
            <a:r>
              <a:rPr lang="en-US" sz="3999" spc="9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zekâ ile şunl</a:t>
            </a: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arı oluşturabilirsiniz: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Posterler ve infografikler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Sunumlar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Videolar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Hikâyeler ve metinler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Quizler ve oyunlar</a:t>
            </a:r>
          </a:p>
          <a:p>
            <a:pPr algn="l" marL="863599" indent="-431800" lvl="1">
              <a:lnSpc>
                <a:spcPts val="7359"/>
              </a:lnSpc>
              <a:buFont typeface="Arial"/>
              <a:buChar char="•"/>
            </a:pPr>
            <a:r>
              <a:rPr lang="en-US" b="true" sz="3999" spc="9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Şarkılar veya podcastler</a:t>
            </a:r>
          </a:p>
          <a:p>
            <a:pPr algn="l">
              <a:lnSpc>
                <a:spcPts val="735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051777" y="2447162"/>
            <a:ext cx="5911126" cy="5911126"/>
          </a:xfrm>
          <a:custGeom>
            <a:avLst/>
            <a:gdLst/>
            <a:ahLst/>
            <a:cxnLst/>
            <a:rect r="r" b="b" t="t" l="l"/>
            <a:pathLst>
              <a:path h="5911126" w="5911126">
                <a:moveTo>
                  <a:pt x="0" y="0"/>
                </a:moveTo>
                <a:lnTo>
                  <a:pt x="5911126" y="0"/>
                </a:lnTo>
                <a:lnTo>
                  <a:pt x="5911126" y="5911126"/>
                </a:lnTo>
                <a:lnTo>
                  <a:pt x="0" y="59111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519262" y="3374681"/>
            <a:ext cx="4892995" cy="2752310"/>
          </a:xfrm>
          <a:custGeom>
            <a:avLst/>
            <a:gdLst/>
            <a:ahLst/>
            <a:cxnLst/>
            <a:rect r="r" b="b" t="t" l="l"/>
            <a:pathLst>
              <a:path h="2752310" w="4892995">
                <a:moveTo>
                  <a:pt x="0" y="0"/>
                </a:moveTo>
                <a:lnTo>
                  <a:pt x="4892995" y="0"/>
                </a:lnTo>
                <a:lnTo>
                  <a:pt x="4892995" y="2752309"/>
                </a:lnTo>
                <a:lnTo>
                  <a:pt x="0" y="27523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28389" y="2169160"/>
            <a:ext cx="15679884" cy="7089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ChatGPT veya Gemini gibi büyük dil modellerini kullanarak neler yapabilirsin?</a:t>
            </a:r>
          </a:p>
          <a:p>
            <a:pPr algn="ctr">
              <a:lnSpc>
                <a:spcPts val="6160"/>
              </a:lnSpc>
            </a:pP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Proj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eler için fikirler üretebilirsin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Kısa metinler veya hikâyeler yazabilirsin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Ta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rtışma soruları oluşturabilirsin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Konuları özetleyebilirsin</a:t>
            </a:r>
          </a:p>
          <a:p>
            <a:pPr algn="l">
              <a:lnSpc>
                <a:spcPts val="6160"/>
              </a:lnSpc>
            </a:pP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2634194" y="5143500"/>
            <a:ext cx="5778062" cy="5778062"/>
          </a:xfrm>
          <a:custGeom>
            <a:avLst/>
            <a:gdLst/>
            <a:ahLst/>
            <a:cxnLst/>
            <a:rect r="r" b="b" t="t" l="l"/>
            <a:pathLst>
              <a:path h="5778062" w="5778062">
                <a:moveTo>
                  <a:pt x="0" y="0"/>
                </a:moveTo>
                <a:lnTo>
                  <a:pt x="5778063" y="0"/>
                </a:lnTo>
                <a:lnTo>
                  <a:pt x="5778063" y="5778062"/>
                </a:lnTo>
                <a:lnTo>
                  <a:pt x="0" y="57780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01258" y="342614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Büyük Dil Modelleri: ChatGPT, Gemini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988445" y="2856230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114569" y="5974100"/>
            <a:ext cx="3018606" cy="2913339"/>
          </a:xfrm>
          <a:custGeom>
            <a:avLst/>
            <a:gdLst/>
            <a:ahLst/>
            <a:cxnLst/>
            <a:rect r="r" b="b" t="t" l="l"/>
            <a:pathLst>
              <a:path h="2913339" w="3018606">
                <a:moveTo>
                  <a:pt x="0" y="0"/>
                </a:moveTo>
                <a:lnTo>
                  <a:pt x="3018607" y="0"/>
                </a:lnTo>
                <a:lnTo>
                  <a:pt x="3018607" y="2913340"/>
                </a:lnTo>
                <a:lnTo>
                  <a:pt x="0" y="29133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2684780"/>
            <a:ext cx="11107884" cy="6308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Kampanyalar için posterler tasarlayabilirsin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Sunumlar için görseller oluşturabilirsin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Fikirleri görsellere dönüştürebilirsin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CanvaAI, Adobe Firefly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809141" y="1592644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01258" y="2684780"/>
            <a:ext cx="1110788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Yapılandı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rılmış slayt sunumları oluşturabilirsin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Metinleri görsellere dönüştürebilirsin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Fikirle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rini net ve anlaşılır şekilde sunabilirsin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1929910" y="4557500"/>
            <a:ext cx="5029317" cy="5029317"/>
          </a:xfrm>
          <a:custGeom>
            <a:avLst/>
            <a:gdLst/>
            <a:ahLst/>
            <a:cxnLst/>
            <a:rect r="r" b="b" t="t" l="l"/>
            <a:pathLst>
              <a:path h="5029317" w="5029317">
                <a:moveTo>
                  <a:pt x="0" y="0"/>
                </a:moveTo>
                <a:lnTo>
                  <a:pt x="5029317" y="0"/>
                </a:lnTo>
                <a:lnTo>
                  <a:pt x="5029317" y="5029316"/>
                </a:lnTo>
                <a:lnTo>
                  <a:pt x="0" y="50293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Gamma, Canva AI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573120" y="6759484"/>
            <a:ext cx="3625370" cy="3625370"/>
          </a:xfrm>
          <a:custGeom>
            <a:avLst/>
            <a:gdLst/>
            <a:ahLst/>
            <a:cxnLst/>
            <a:rect r="r" b="b" t="t" l="l"/>
            <a:pathLst>
              <a:path h="3625370" w="3625370">
                <a:moveTo>
                  <a:pt x="0" y="0"/>
                </a:moveTo>
                <a:lnTo>
                  <a:pt x="3625370" y="0"/>
                </a:lnTo>
                <a:lnTo>
                  <a:pt x="3625370" y="3625370"/>
                </a:lnTo>
                <a:lnTo>
                  <a:pt x="0" y="36253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98490" y="7535002"/>
            <a:ext cx="5891020" cy="2074333"/>
          </a:xfrm>
          <a:custGeom>
            <a:avLst/>
            <a:gdLst/>
            <a:ahLst/>
            <a:cxnLst/>
            <a:rect r="r" b="b" t="t" l="l"/>
            <a:pathLst>
              <a:path h="2074333" w="5891020">
                <a:moveTo>
                  <a:pt x="0" y="0"/>
                </a:moveTo>
                <a:lnTo>
                  <a:pt x="5891020" y="0"/>
                </a:lnTo>
                <a:lnTo>
                  <a:pt x="5891020" y="2074334"/>
                </a:lnTo>
                <a:lnTo>
                  <a:pt x="0" y="20743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5828" r="-257" b="-88481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089510" y="6955936"/>
            <a:ext cx="3232466" cy="3232466"/>
          </a:xfrm>
          <a:custGeom>
            <a:avLst/>
            <a:gdLst/>
            <a:ahLst/>
            <a:cxnLst/>
            <a:rect r="r" b="b" t="t" l="l"/>
            <a:pathLst>
              <a:path h="3232466" w="3232466">
                <a:moveTo>
                  <a:pt x="0" y="0"/>
                </a:moveTo>
                <a:lnTo>
                  <a:pt x="3232466" y="0"/>
                </a:lnTo>
                <a:lnTo>
                  <a:pt x="3232466" y="3232466"/>
                </a:lnTo>
                <a:lnTo>
                  <a:pt x="0" y="32324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3575594"/>
            <a:ext cx="14627889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Kısa açıklayıcı videol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ar hazırlayabilirsin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Sesli hikâyel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 kaydedebilirsin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ampanya videoları hazırlayabilirsin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98596" y="404922"/>
            <a:ext cx="15882545" cy="2672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Synthesia, Heygen, ElevenLabs 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87196" y="5723820"/>
            <a:ext cx="3713607" cy="4114800"/>
          </a:xfrm>
          <a:custGeom>
            <a:avLst/>
            <a:gdLst/>
            <a:ahLst/>
            <a:cxnLst/>
            <a:rect r="r" b="b" t="t" l="l"/>
            <a:pathLst>
              <a:path h="4114800" w="3713607">
                <a:moveTo>
                  <a:pt x="0" y="0"/>
                </a:moveTo>
                <a:lnTo>
                  <a:pt x="3713608" y="0"/>
                </a:lnTo>
                <a:lnTo>
                  <a:pt x="37136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02727" y="622111"/>
            <a:ext cx="15882545" cy="41763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Bu araçları okulunda veya yaşadığın toplulukta</a:t>
            </a:r>
          </a:p>
          <a:p>
            <a:pPr algn="ctr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sürdürüleb</a:t>
            </a: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ilirliği teşvik etmek için nasıl kullanabilirsin?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8596" y="3131460"/>
            <a:ext cx="16272550" cy="7309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1101087" indent="-550543" lvl="1">
              <a:lnSpc>
                <a:spcPts val="7139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eşil farkındalık posteri</a:t>
            </a:r>
          </a:p>
          <a:p>
            <a:pPr algn="just" marL="1101087" indent="-550543" lvl="1">
              <a:lnSpc>
                <a:spcPts val="7139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Geri dönüşüm hakkında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kısa bir video</a:t>
            </a:r>
          </a:p>
          <a:p>
            <a:pPr algn="just" marL="1101087" indent="-550543" lvl="1">
              <a:lnSpc>
                <a:spcPts val="7139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İklim değişikliği üzerine bir sunum</a:t>
            </a:r>
          </a:p>
          <a:p>
            <a:pPr algn="just" marL="1101087" indent="-550543" lvl="1">
              <a:lnSpc>
                <a:spcPts val="7139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Sınıf arkadaşların için bir quiz</a:t>
            </a:r>
          </a:p>
          <a:p>
            <a:pPr algn="just">
              <a:lnSpc>
                <a:spcPts val="7139"/>
              </a:lnSpc>
            </a:pPr>
          </a:p>
          <a:p>
            <a:pPr algn="just">
              <a:lnSpc>
                <a:spcPts val="7139"/>
              </a:lnSpc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Senin fikirle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rin + yapay zekâ araçları = güçlü projeler</a:t>
            </a:r>
          </a:p>
          <a:p>
            <a:pPr algn="just">
              <a:lnSpc>
                <a:spcPts val="713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651184" y="234015"/>
            <a:ext cx="3459915" cy="3459915"/>
          </a:xfrm>
          <a:custGeom>
            <a:avLst/>
            <a:gdLst/>
            <a:ahLst/>
            <a:cxnLst/>
            <a:rect r="r" b="b" t="t" l="l"/>
            <a:pathLst>
              <a:path h="3459915" w="3459915">
                <a:moveTo>
                  <a:pt x="0" y="0"/>
                </a:moveTo>
                <a:lnTo>
                  <a:pt x="3459915" y="0"/>
                </a:lnTo>
                <a:lnTo>
                  <a:pt x="3459915" y="3459915"/>
                </a:lnTo>
                <a:lnTo>
                  <a:pt x="0" y="34599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28256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Örnekler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19971" y="2777624"/>
            <a:ext cx="16003128" cy="420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Hang</a:t>
            </a: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 araç sana en ilginç geliyor?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zekâ ile ne oluşturmak isterdin?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b="true" sz="4699" spc="10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zekâ öğrenmene nasıl daha iyi yardımcı olabilir?</a:t>
            </a:r>
          </a:p>
          <a:p>
            <a:pPr algn="ctr">
              <a:lnSpc>
                <a:spcPts val="657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747933" y="61722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038225"/>
            <a:ext cx="13544051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Birlikte düşünelim: 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Teşekkürler.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Erasmus+ / Avrupa Dayanışma Programı kapsamında Avrupa Komisyonu tarafından desteklenmektedir. Burada yer alan içerik yazarın görüşlerini yansıtmaktadır ve bu görüşlerden Avrupa Komisyonu ve Türkiye Ulusal Ajansı sorumlu tutulamaz.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7644964" y="25333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2" y="0"/>
                </a:lnTo>
                <a:lnTo>
                  <a:pt x="2998072" y="2998072"/>
                </a:lnTo>
                <a:lnTo>
                  <a:pt x="0" y="29980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DAG7eaoVruU</dc:identifier>
  <dcterms:modified xsi:type="dcterms:W3CDTF">2011-08-01T06:04:30Z</dcterms:modified>
  <cp:revision>1</cp:revision>
  <dc:title>YZ Araç Kiti</dc:title>
</cp:coreProperties>
</file>