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  <p:embeddedFont>
      <p:font typeface="Romana Semi-Bold" charset="1" panose="02000503090000020003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21.png" Type="http://schemas.openxmlformats.org/officeDocument/2006/relationships/image"/><Relationship Id="rId9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svg" Type="http://schemas.openxmlformats.org/officeDocument/2006/relationships/image"/><Relationship Id="rId2" Target="../media/image25.png" Type="http://schemas.openxmlformats.org/officeDocument/2006/relationships/image"/><Relationship Id="rId3" Target="../media/image26.svg" Type="http://schemas.openxmlformats.org/officeDocument/2006/relationships/image"/><Relationship Id="rId4" Target="../media/image27.png" Type="http://schemas.openxmlformats.org/officeDocument/2006/relationships/image"/><Relationship Id="rId5" Target="../media/image28.svg" Type="http://schemas.openxmlformats.org/officeDocument/2006/relationships/image"/><Relationship Id="rId6" Target="../media/image29.png" Type="http://schemas.openxmlformats.org/officeDocument/2006/relationships/image"/><Relationship Id="rId7" Target="../media/image30.svg" Type="http://schemas.openxmlformats.org/officeDocument/2006/relationships/image"/><Relationship Id="rId8" Target="../media/image31.png" Type="http://schemas.openxmlformats.org/officeDocument/2006/relationships/image"/><Relationship Id="rId9" Target="../media/image3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46.svg" Type="http://schemas.openxmlformats.org/officeDocument/2006/relationships/image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../media/image37.png" Type="http://schemas.openxmlformats.org/officeDocument/2006/relationships/image"/><Relationship Id="rId5" Target="../media/image38.png" Type="http://schemas.openxmlformats.org/officeDocument/2006/relationships/image"/><Relationship Id="rId6" Target="../media/image39.png" Type="http://schemas.openxmlformats.org/officeDocument/2006/relationships/image"/><Relationship Id="rId7" Target="../media/image40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136571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8"/>
                </a:lnTo>
                <a:lnTo>
                  <a:pt x="0" y="80138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529885" y="4984955"/>
            <a:ext cx="13228230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COMPETENȚE PENTRU UN VIITOR DURABIL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45476" y="2756972"/>
            <a:ext cx="14597048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COMPETENȚE VERZI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rijinul acordat de Comisia Europeană pentru realizarea acestei publicații nu constituie o aprobare a conținutului acesteia, care reflectă exclusiv opiniile autorilor, iar Comisia nu poate fi considerată responsabilă pentru orice utilizare a informațiilor conținute în aceasta.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21442" y="1454730"/>
            <a:ext cx="8580396" cy="8013859"/>
          </a:xfrm>
          <a:custGeom>
            <a:avLst/>
            <a:gdLst/>
            <a:ahLst/>
            <a:cxnLst/>
            <a:rect r="r" b="b" t="t" l="l"/>
            <a:pathLst>
              <a:path h="8013859" w="8580396">
                <a:moveTo>
                  <a:pt x="0" y="0"/>
                </a:moveTo>
                <a:lnTo>
                  <a:pt x="8580396" y="0"/>
                </a:lnTo>
                <a:lnTo>
                  <a:pt x="8580396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-89159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038225"/>
            <a:ext cx="12603915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Lum</a:t>
            </a: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ea se schimbă: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4174514"/>
            <a:ext cx="8792742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Sch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imbările climatice afectează planeta noastră și viețile noastre.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6863104"/>
            <a:ext cx="8792742" cy="162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esursele precum apa și energia sunt limitate.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311084"/>
            <a:ext cx="8338448" cy="7947216"/>
          </a:xfrm>
          <a:custGeom>
            <a:avLst/>
            <a:gdLst/>
            <a:ahLst/>
            <a:cxnLst/>
            <a:rect r="r" b="b" t="t" l="l"/>
            <a:pathLst>
              <a:path h="7947216" w="8338448">
                <a:moveTo>
                  <a:pt x="0" y="0"/>
                </a:moveTo>
                <a:lnTo>
                  <a:pt x="8338448" y="0"/>
                </a:lnTo>
                <a:lnTo>
                  <a:pt x="8338448" y="7947216"/>
                </a:lnTo>
                <a:lnTo>
                  <a:pt x="0" y="79472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-94647" b="-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837529" y="5646642"/>
            <a:ext cx="1741323" cy="3775227"/>
          </a:xfrm>
          <a:custGeom>
            <a:avLst/>
            <a:gdLst/>
            <a:ahLst/>
            <a:cxnLst/>
            <a:rect r="r" b="b" t="t" l="l"/>
            <a:pathLst>
              <a:path h="3775227" w="1741323">
                <a:moveTo>
                  <a:pt x="0" y="0"/>
                </a:moveTo>
                <a:lnTo>
                  <a:pt x="1741323" y="0"/>
                </a:lnTo>
                <a:lnTo>
                  <a:pt x="1741323" y="3775227"/>
                </a:lnTo>
                <a:lnTo>
                  <a:pt x="0" y="37752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415014" y="620631"/>
            <a:ext cx="8115300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Lum</a:t>
            </a: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ea se schimbă: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415014" y="3532814"/>
            <a:ext cx="9573273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Loc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urile de muncă ale viitorului vor necesita cunoștințe despre sustenabilitate.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441158" y="6855460"/>
            <a:ext cx="4396371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Poți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face parte din soluție.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23841" y="5591663"/>
            <a:ext cx="4172167" cy="4114800"/>
          </a:xfrm>
          <a:custGeom>
            <a:avLst/>
            <a:gdLst/>
            <a:ahLst/>
            <a:cxnLst/>
            <a:rect r="r" b="b" t="t" l="l"/>
            <a:pathLst>
              <a:path h="4114800" w="4172167">
                <a:moveTo>
                  <a:pt x="0" y="0"/>
                </a:moveTo>
                <a:lnTo>
                  <a:pt x="4172168" y="0"/>
                </a:lnTo>
                <a:lnTo>
                  <a:pt x="4172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30020" y="557895"/>
            <a:ext cx="17227960" cy="1437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10"/>
              </a:lnSpc>
            </a:pPr>
            <a:r>
              <a:rPr lang="en-US" b="true" sz="9500" spc="-19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sunt competențele verzi?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217248" y="2216215"/>
            <a:ext cx="13185355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etențele verzi sunt cunoștințele, abilitățile și atitudinile de care avem nevoie pentru a trăi și a munci într-un mod sustenabil.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37510" y="2533299"/>
            <a:ext cx="7289974" cy="6725001"/>
          </a:xfrm>
          <a:custGeom>
            <a:avLst/>
            <a:gdLst/>
            <a:ahLst/>
            <a:cxnLst/>
            <a:rect r="r" b="b" t="t" l="l"/>
            <a:pathLst>
              <a:path h="6725001" w="7289974">
                <a:moveTo>
                  <a:pt x="0" y="0"/>
                </a:moveTo>
                <a:lnTo>
                  <a:pt x="7289974" y="0"/>
                </a:lnTo>
                <a:lnTo>
                  <a:pt x="7289974" y="6725001"/>
                </a:lnTo>
                <a:lnTo>
                  <a:pt x="0" y="67250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3523468"/>
            <a:ext cx="1071367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 ajută să: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Protejăm mediul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Folosim resursele naturale în mod responsabil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Ne adaptăm la o lume în schimbare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530020" y="557895"/>
            <a:ext cx="17227960" cy="1437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10"/>
              </a:lnSpc>
            </a:pPr>
            <a:r>
              <a:rPr lang="en-US" b="true" sz="9500" spc="-19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sunt competențele verzi?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053031" y="3414797"/>
            <a:ext cx="4970701" cy="5500084"/>
          </a:xfrm>
          <a:custGeom>
            <a:avLst/>
            <a:gdLst/>
            <a:ahLst/>
            <a:cxnLst/>
            <a:rect r="r" b="b" t="t" l="l"/>
            <a:pathLst>
              <a:path h="5500084" w="4970701">
                <a:moveTo>
                  <a:pt x="0" y="0"/>
                </a:moveTo>
                <a:lnTo>
                  <a:pt x="4970700" y="0"/>
                </a:lnTo>
                <a:lnTo>
                  <a:pt x="4970700" y="5500084"/>
                </a:lnTo>
                <a:lnTo>
                  <a:pt x="0" y="5500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3409315"/>
            <a:ext cx="13053031" cy="5848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Gândirea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c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ritică asupra problemelor de mediu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Fii creativ și inovator pentru soluții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Colaborarea eficientă cu ceilalți pentru mediu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Luarea deciziilor responsabile față de mediu</a:t>
            </a:r>
          </a:p>
          <a:p>
            <a:pPr algn="ctr">
              <a:lnSpc>
                <a:spcPts val="574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550804" y="668423"/>
            <a:ext cx="18221071" cy="2746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Toată lumea are nevoie de competențe verzi.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186975" y="1682242"/>
            <a:ext cx="4656956" cy="3683229"/>
          </a:xfrm>
          <a:custGeom>
            <a:avLst/>
            <a:gdLst/>
            <a:ahLst/>
            <a:cxnLst/>
            <a:rect r="r" b="b" t="t" l="l"/>
            <a:pathLst>
              <a:path h="3683229" w="4656956">
                <a:moveTo>
                  <a:pt x="0" y="0"/>
                </a:moveTo>
                <a:lnTo>
                  <a:pt x="4656956" y="0"/>
                </a:lnTo>
                <a:lnTo>
                  <a:pt x="4656956" y="3683229"/>
                </a:lnTo>
                <a:lnTo>
                  <a:pt x="0" y="36832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9732" y="1682242"/>
            <a:ext cx="5847907" cy="4114800"/>
          </a:xfrm>
          <a:custGeom>
            <a:avLst/>
            <a:gdLst/>
            <a:ahLst/>
            <a:cxnLst/>
            <a:rect r="r" b="b" t="t" l="l"/>
            <a:pathLst>
              <a:path h="4114800" w="5847907">
                <a:moveTo>
                  <a:pt x="0" y="0"/>
                </a:moveTo>
                <a:lnTo>
                  <a:pt x="5847907" y="0"/>
                </a:lnTo>
                <a:lnTo>
                  <a:pt x="584790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458189" y="5883979"/>
            <a:ext cx="5686281" cy="4114800"/>
          </a:xfrm>
          <a:custGeom>
            <a:avLst/>
            <a:gdLst/>
            <a:ahLst/>
            <a:cxnLst/>
            <a:rect r="r" b="b" t="t" l="l"/>
            <a:pathLst>
              <a:path h="4114800" w="5686281">
                <a:moveTo>
                  <a:pt x="0" y="0"/>
                </a:moveTo>
                <a:lnTo>
                  <a:pt x="5686281" y="0"/>
                </a:lnTo>
                <a:lnTo>
                  <a:pt x="56862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057639" y="2217581"/>
            <a:ext cx="6400549" cy="6459270"/>
          </a:xfrm>
          <a:custGeom>
            <a:avLst/>
            <a:gdLst/>
            <a:ahLst/>
            <a:cxnLst/>
            <a:rect r="r" b="b" t="t" l="l"/>
            <a:pathLst>
              <a:path h="6459270" w="6400549">
                <a:moveTo>
                  <a:pt x="0" y="0"/>
                </a:moveTo>
                <a:lnTo>
                  <a:pt x="6400550" y="0"/>
                </a:lnTo>
                <a:lnTo>
                  <a:pt x="6400550" y="6459270"/>
                </a:lnTo>
                <a:lnTo>
                  <a:pt x="0" y="64592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6438" y="5883979"/>
            <a:ext cx="4754496" cy="4114800"/>
          </a:xfrm>
          <a:custGeom>
            <a:avLst/>
            <a:gdLst/>
            <a:ahLst/>
            <a:cxnLst/>
            <a:rect r="r" b="b" t="t" l="l"/>
            <a:pathLst>
              <a:path h="4114800" w="4754496">
                <a:moveTo>
                  <a:pt x="0" y="0"/>
                </a:moveTo>
                <a:lnTo>
                  <a:pt x="4754496" y="0"/>
                </a:lnTo>
                <a:lnTo>
                  <a:pt x="47544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74032" y="431165"/>
            <a:ext cx="17539936" cy="1204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Competențele verzi </a:t>
            </a: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sunt peste tot!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69217" y="1780552"/>
            <a:ext cx="16143225" cy="5387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Energie: energie regenerabilă, economisirea energie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Agricultură: agricultură sustenabilă, gestionarea apei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Construcții: clădiri eco-friendly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Transport: transport cu emisii scăzute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Educație: conștientizare ecologică</a:t>
            </a:r>
          </a:p>
          <a:p>
            <a:pPr algn="ctr">
              <a:lnSpc>
                <a:spcPts val="7052"/>
              </a:lnSpc>
            </a:pPr>
          </a:p>
        </p:txBody>
      </p:sp>
      <p:grpSp>
        <p:nvGrpSpPr>
          <p:cNvPr name="Group 3" id="3"/>
          <p:cNvGrpSpPr/>
          <p:nvPr/>
        </p:nvGrpSpPr>
        <p:grpSpPr>
          <a:xfrm rot="0">
            <a:off x="1880518" y="6686199"/>
            <a:ext cx="14526965" cy="2572101"/>
            <a:chOff x="0" y="0"/>
            <a:chExt cx="19369286" cy="342946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146478"/>
              <a:ext cx="2361809" cy="3077275"/>
            </a:xfrm>
            <a:custGeom>
              <a:avLst/>
              <a:gdLst/>
              <a:ahLst/>
              <a:cxnLst/>
              <a:rect r="r" b="b" t="t" l="l"/>
              <a:pathLst>
                <a:path h="3077275" w="2361809">
                  <a:moveTo>
                    <a:pt x="0" y="0"/>
                  </a:moveTo>
                  <a:lnTo>
                    <a:pt x="2361809" y="0"/>
                  </a:lnTo>
                  <a:lnTo>
                    <a:pt x="2361809" y="3077275"/>
                  </a:lnTo>
                  <a:lnTo>
                    <a:pt x="0" y="30772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3881613" y="42580"/>
              <a:ext cx="2332401" cy="3285071"/>
            </a:xfrm>
            <a:custGeom>
              <a:avLst/>
              <a:gdLst/>
              <a:ahLst/>
              <a:cxnLst/>
              <a:rect r="r" b="b" t="t" l="l"/>
              <a:pathLst>
                <a:path h="3285071" w="2332401">
                  <a:moveTo>
                    <a:pt x="0" y="0"/>
                  </a:moveTo>
                  <a:lnTo>
                    <a:pt x="2332401" y="0"/>
                  </a:lnTo>
                  <a:lnTo>
                    <a:pt x="2332401" y="3285072"/>
                  </a:lnTo>
                  <a:lnTo>
                    <a:pt x="0" y="3285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2578697" y="0"/>
              <a:ext cx="2599291" cy="3370232"/>
            </a:xfrm>
            <a:custGeom>
              <a:avLst/>
              <a:gdLst/>
              <a:ahLst/>
              <a:cxnLst/>
              <a:rect r="r" b="b" t="t" l="l"/>
              <a:pathLst>
                <a:path h="3370232" w="2599291">
                  <a:moveTo>
                    <a:pt x="0" y="0"/>
                  </a:moveTo>
                  <a:lnTo>
                    <a:pt x="2599292" y="0"/>
                  </a:lnTo>
                  <a:lnTo>
                    <a:pt x="2599292" y="3370232"/>
                  </a:lnTo>
                  <a:lnTo>
                    <a:pt x="0" y="33702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738014" y="379949"/>
              <a:ext cx="3316684" cy="2947703"/>
            </a:xfrm>
            <a:custGeom>
              <a:avLst/>
              <a:gdLst/>
              <a:ahLst/>
              <a:cxnLst/>
              <a:rect r="r" b="b" t="t" l="l"/>
              <a:pathLst>
                <a:path h="2947703" w="3316684">
                  <a:moveTo>
                    <a:pt x="0" y="0"/>
                  </a:moveTo>
                  <a:lnTo>
                    <a:pt x="3316683" y="0"/>
                  </a:lnTo>
                  <a:lnTo>
                    <a:pt x="3316683" y="2947703"/>
                  </a:lnTo>
                  <a:lnTo>
                    <a:pt x="0" y="29477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06088" y="278132"/>
              <a:ext cx="3163198" cy="3151336"/>
            </a:xfrm>
            <a:custGeom>
              <a:avLst/>
              <a:gdLst/>
              <a:ahLst/>
              <a:cxnLst/>
              <a:rect r="r" b="b" t="t" l="l"/>
              <a:pathLst>
                <a:path h="3151336" w="3163198">
                  <a:moveTo>
                    <a:pt x="0" y="0"/>
                  </a:moveTo>
                  <a:lnTo>
                    <a:pt x="3163198" y="0"/>
                  </a:lnTo>
                  <a:lnTo>
                    <a:pt x="3163198" y="3151336"/>
                  </a:lnTo>
                  <a:lnTo>
                    <a:pt x="0" y="3151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374032" y="431165"/>
            <a:ext cx="17539936" cy="1204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Competențele verzi </a:t>
            </a: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sunt peste tot!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15562" y="1589278"/>
            <a:ext cx="5753774" cy="8103907"/>
          </a:xfrm>
          <a:custGeom>
            <a:avLst/>
            <a:gdLst/>
            <a:ahLst/>
            <a:cxnLst/>
            <a:rect r="r" b="b" t="t" l="l"/>
            <a:pathLst>
              <a:path h="8103907" w="5753774">
                <a:moveTo>
                  <a:pt x="0" y="0"/>
                </a:moveTo>
                <a:lnTo>
                  <a:pt x="5753774" y="0"/>
                </a:lnTo>
                <a:lnTo>
                  <a:pt x="5753774" y="8103907"/>
                </a:lnTo>
                <a:lnTo>
                  <a:pt x="0" y="81039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251440" y="2264456"/>
            <a:ext cx="2877939" cy="3197710"/>
          </a:xfrm>
          <a:custGeom>
            <a:avLst/>
            <a:gdLst/>
            <a:ahLst/>
            <a:cxnLst/>
            <a:rect r="r" b="b" t="t" l="l"/>
            <a:pathLst>
              <a:path h="3197710" w="2877939">
                <a:moveTo>
                  <a:pt x="0" y="0"/>
                </a:moveTo>
                <a:lnTo>
                  <a:pt x="2877938" y="0"/>
                </a:lnTo>
                <a:lnTo>
                  <a:pt x="2877938" y="3197709"/>
                </a:lnTo>
                <a:lnTo>
                  <a:pt x="0" y="31977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97327" y="2091432"/>
            <a:ext cx="2447995" cy="3370733"/>
          </a:xfrm>
          <a:custGeom>
            <a:avLst/>
            <a:gdLst/>
            <a:ahLst/>
            <a:cxnLst/>
            <a:rect r="r" b="b" t="t" l="l"/>
            <a:pathLst>
              <a:path h="3370733" w="2447995">
                <a:moveTo>
                  <a:pt x="0" y="0"/>
                </a:moveTo>
                <a:lnTo>
                  <a:pt x="2447995" y="0"/>
                </a:lnTo>
                <a:lnTo>
                  <a:pt x="2447995" y="3370733"/>
                </a:lnTo>
                <a:lnTo>
                  <a:pt x="0" y="33707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22060" y="3684216"/>
            <a:ext cx="3374544" cy="3353453"/>
          </a:xfrm>
          <a:custGeom>
            <a:avLst/>
            <a:gdLst/>
            <a:ahLst/>
            <a:cxnLst/>
            <a:rect r="r" b="b" t="t" l="l"/>
            <a:pathLst>
              <a:path h="3353453" w="3374544">
                <a:moveTo>
                  <a:pt x="0" y="0"/>
                </a:moveTo>
                <a:lnTo>
                  <a:pt x="3374544" y="0"/>
                </a:lnTo>
                <a:lnTo>
                  <a:pt x="3374544" y="3353453"/>
                </a:lnTo>
                <a:lnTo>
                  <a:pt x="0" y="3353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896604" y="6045284"/>
            <a:ext cx="4047934" cy="4114800"/>
          </a:xfrm>
          <a:custGeom>
            <a:avLst/>
            <a:gdLst/>
            <a:ahLst/>
            <a:cxnLst/>
            <a:rect r="r" b="b" t="t" l="l"/>
            <a:pathLst>
              <a:path h="4114800" w="4047934">
                <a:moveTo>
                  <a:pt x="0" y="0"/>
                </a:moveTo>
                <a:lnTo>
                  <a:pt x="4047934" y="0"/>
                </a:lnTo>
                <a:lnTo>
                  <a:pt x="40479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323848" y="7609479"/>
            <a:ext cx="3367606" cy="2083706"/>
          </a:xfrm>
          <a:custGeom>
            <a:avLst/>
            <a:gdLst/>
            <a:ahLst/>
            <a:cxnLst/>
            <a:rect r="r" b="b" t="t" l="l"/>
            <a:pathLst>
              <a:path h="2083706" w="3367606">
                <a:moveTo>
                  <a:pt x="0" y="0"/>
                </a:moveTo>
                <a:lnTo>
                  <a:pt x="3367606" y="0"/>
                </a:lnTo>
                <a:lnTo>
                  <a:pt x="3367606" y="2083706"/>
                </a:lnTo>
                <a:lnTo>
                  <a:pt x="0" y="20837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02050" y="5784164"/>
            <a:ext cx="4619116" cy="4136034"/>
          </a:xfrm>
          <a:custGeom>
            <a:avLst/>
            <a:gdLst/>
            <a:ahLst/>
            <a:cxnLst/>
            <a:rect r="r" b="b" t="t" l="l"/>
            <a:pathLst>
              <a:path h="4136034" w="4619116">
                <a:moveTo>
                  <a:pt x="0" y="0"/>
                </a:moveTo>
                <a:lnTo>
                  <a:pt x="4619117" y="0"/>
                </a:lnTo>
                <a:lnTo>
                  <a:pt x="4619117" y="4136034"/>
                </a:lnTo>
                <a:lnTo>
                  <a:pt x="0" y="413603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719866" y="2091432"/>
            <a:ext cx="3791388" cy="3052068"/>
          </a:xfrm>
          <a:custGeom>
            <a:avLst/>
            <a:gdLst/>
            <a:ahLst/>
            <a:cxnLst/>
            <a:rect r="r" b="b" t="t" l="l"/>
            <a:pathLst>
              <a:path h="3052068" w="3791388">
                <a:moveTo>
                  <a:pt x="0" y="0"/>
                </a:moveTo>
                <a:lnTo>
                  <a:pt x="3791389" y="0"/>
                </a:lnTo>
                <a:lnTo>
                  <a:pt x="3791389" y="3052068"/>
                </a:lnTo>
                <a:lnTo>
                  <a:pt x="0" y="30520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0" y="384683"/>
            <a:ext cx="18994980" cy="1204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Competențe verzi</a:t>
            </a: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în viața de zi cu zi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15562" y="2926685"/>
            <a:ext cx="414969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Small actions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matter!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93383" y="3871215"/>
            <a:ext cx="16143225" cy="449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52"/>
              </a:lnSpc>
            </a:pPr>
            <a:r>
              <a:rPr lang="en-US" sz="4100" spc="94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Întreabă-te: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p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ot fi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mai sustenabil(ă) la școală?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pot influența comunitatea mea?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mică schimbare pot începe chiar azi?</a:t>
            </a:r>
          </a:p>
          <a:p>
            <a:pPr algn="ctr">
              <a:lnSpc>
                <a:spcPts val="7052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94208"/>
            <a:ext cx="15783742" cy="1777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63"/>
              </a:lnSpc>
            </a:pPr>
            <a:r>
              <a:rPr lang="en-US" b="true" sz="11799" spc="-235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Poți face o diferență!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0637342" y="2690482"/>
            <a:ext cx="9830789" cy="7596518"/>
            <a:chOff x="0" y="0"/>
            <a:chExt cx="13107718" cy="1012869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3215574" y="1726060"/>
              <a:ext cx="6676570" cy="6676570"/>
            </a:xfrm>
            <a:custGeom>
              <a:avLst/>
              <a:gdLst/>
              <a:ahLst/>
              <a:cxnLst/>
              <a:rect r="r" b="b" t="t" l="l"/>
              <a:pathLst>
                <a:path h="6676570" w="6676570">
                  <a:moveTo>
                    <a:pt x="0" y="0"/>
                  </a:moveTo>
                  <a:lnTo>
                    <a:pt x="6676570" y="0"/>
                  </a:lnTo>
                  <a:lnTo>
                    <a:pt x="6676570" y="6676571"/>
                  </a:lnTo>
                  <a:lnTo>
                    <a:pt x="0" y="66765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107718" cy="10128691"/>
            </a:xfrm>
            <a:custGeom>
              <a:avLst/>
              <a:gdLst/>
              <a:ahLst/>
              <a:cxnLst/>
              <a:rect r="r" b="b" t="t" l="l"/>
              <a:pathLst>
                <a:path h="10128691" w="13107718">
                  <a:moveTo>
                    <a:pt x="0" y="0"/>
                  </a:moveTo>
                  <a:lnTo>
                    <a:pt x="13107718" y="0"/>
                  </a:lnTo>
                  <a:lnTo>
                    <a:pt x="13107718" y="10128691"/>
                  </a:lnTo>
                  <a:lnTo>
                    <a:pt x="0" y="101286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260890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Mulțumesc.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rijinul acordat de Comisia Europeană pentru realizarea acestei publicații nu constituie o aprobare a conținutului acesteia, care reflectă exclusiv opiniile autorilor, iar Comisia nu poate fi considerată responsabilă pentru orice utilizare a informațiilor conținute în aceasta.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DAG7YMiJXl4</dc:identifier>
  <dcterms:modified xsi:type="dcterms:W3CDTF">2011-08-01T06:04:30Z</dcterms:modified>
  <cp:revision>1</cp:revision>
  <dc:title>Competențe verzi</dc:title>
</cp:coreProperties>
</file>