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jpe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529885" y="132752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2" y="0"/>
                </a:lnTo>
                <a:lnTo>
                  <a:pt x="2998072" y="2998071"/>
                </a:lnTo>
                <a:lnTo>
                  <a:pt x="0" y="29980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29885" y="5078070"/>
            <a:ext cx="1322823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Instrumente pentru Ambasadorii Elevi pentru Competențe Verzi EAIEN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542025" y="1738600"/>
            <a:ext cx="11717275" cy="29203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60"/>
              </a:lnSpc>
            </a:pPr>
            <a:r>
              <a:rPr lang="en-US" b="true" sz="11400" spc="-22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SET DE INSTRUMENTE AI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Sprijinul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acordat de Comisia Europeană pentru realizarea acestei publicații nu constituie o aprobare a conținutului acesteia, care reflectă exclusiv opiniile autorilor, iar Comisia nu poate fi considerată responsabilă pentru orice utilizare care ar putea fi făcută a informațiilor conținute în aceasta.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49841" y="4452654"/>
            <a:ext cx="7614894" cy="5101979"/>
          </a:xfrm>
          <a:custGeom>
            <a:avLst/>
            <a:gdLst/>
            <a:ahLst/>
            <a:cxnLst/>
            <a:rect r="r" b="b" t="t" l="l"/>
            <a:pathLst>
              <a:path h="5101979" w="7614894">
                <a:moveTo>
                  <a:pt x="0" y="0"/>
                </a:moveTo>
                <a:lnTo>
                  <a:pt x="7614894" y="0"/>
                </a:lnTo>
                <a:lnTo>
                  <a:pt x="7614894" y="5101979"/>
                </a:lnTo>
                <a:lnTo>
                  <a:pt x="0" y="51019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73971" y="1038225"/>
            <a:ext cx="16585329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POȚI CREA CU AI?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57691" y="1052957"/>
            <a:ext cx="13349649" cy="93770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83"/>
              </a:lnSpc>
            </a:pPr>
            <a:r>
              <a:rPr lang="en-US" sz="5099" spc="11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 AI, poți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crea: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Postere și infografice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Prezentări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Videoclipuri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Povești și texte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Chestionare și jocuri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Cântece sau podcasturi</a:t>
            </a:r>
          </a:p>
          <a:p>
            <a:pPr algn="l">
              <a:lnSpc>
                <a:spcPts val="809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9626600" y="1683130"/>
            <a:ext cx="6920740" cy="6920740"/>
          </a:xfrm>
          <a:custGeom>
            <a:avLst/>
            <a:gdLst/>
            <a:ahLst/>
            <a:cxnLst/>
            <a:rect r="r" b="b" t="t" l="l"/>
            <a:pathLst>
              <a:path h="6920740" w="6920740">
                <a:moveTo>
                  <a:pt x="0" y="0"/>
                </a:moveTo>
                <a:lnTo>
                  <a:pt x="6920740" y="0"/>
                </a:lnTo>
                <a:lnTo>
                  <a:pt x="6920740" y="6920740"/>
                </a:lnTo>
                <a:lnTo>
                  <a:pt x="0" y="69207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616522" y="3494476"/>
            <a:ext cx="4892995" cy="2752310"/>
          </a:xfrm>
          <a:custGeom>
            <a:avLst/>
            <a:gdLst/>
            <a:ahLst/>
            <a:cxnLst/>
            <a:rect r="r" b="b" t="t" l="l"/>
            <a:pathLst>
              <a:path h="2752310" w="4892995">
                <a:moveTo>
                  <a:pt x="0" y="0"/>
                </a:moveTo>
                <a:lnTo>
                  <a:pt x="4892995" y="0"/>
                </a:lnTo>
                <a:lnTo>
                  <a:pt x="4892995" y="2752310"/>
                </a:lnTo>
                <a:lnTo>
                  <a:pt x="0" y="27523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83136" y="2394894"/>
            <a:ext cx="15679884" cy="6308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poți face folosind modele lingvistice mari precum ChatGPT sau Gemini?</a:t>
            </a:r>
          </a:p>
          <a:p>
            <a:pPr algn="ctr">
              <a:lnSpc>
                <a:spcPts val="6160"/>
              </a:lnSpc>
            </a:pP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obții idei pentru proiecte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sc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rii texte scurte sau povești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creezi întrebări pentru discuții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rezumi subiecte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2509938" y="5634664"/>
            <a:ext cx="5778062" cy="5778062"/>
          </a:xfrm>
          <a:custGeom>
            <a:avLst/>
            <a:gdLst/>
            <a:ahLst/>
            <a:cxnLst/>
            <a:rect r="r" b="b" t="t" l="l"/>
            <a:pathLst>
              <a:path h="5778062" w="5778062">
                <a:moveTo>
                  <a:pt x="0" y="0"/>
                </a:moveTo>
                <a:lnTo>
                  <a:pt x="5778062" y="0"/>
                </a:lnTo>
                <a:lnTo>
                  <a:pt x="5778062" y="5778062"/>
                </a:lnTo>
                <a:lnTo>
                  <a:pt x="0" y="57780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ChatGPT, Gemini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988445" y="2856230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114569" y="5974100"/>
            <a:ext cx="3018606" cy="2913339"/>
          </a:xfrm>
          <a:custGeom>
            <a:avLst/>
            <a:gdLst/>
            <a:ahLst/>
            <a:cxnLst/>
            <a:rect r="r" b="b" t="t" l="l"/>
            <a:pathLst>
              <a:path h="2913339" w="3018606">
                <a:moveTo>
                  <a:pt x="0" y="0"/>
                </a:moveTo>
                <a:lnTo>
                  <a:pt x="3018607" y="0"/>
                </a:lnTo>
                <a:lnTo>
                  <a:pt x="3018607" y="2913340"/>
                </a:lnTo>
                <a:lnTo>
                  <a:pt x="0" y="29133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2684780"/>
            <a:ext cx="1110788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poți face: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creezi postere pentru campanii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c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reezi materiale vizuale pentru prezentări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transformi ideile în imagini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CanvaAI, Adobe Firefly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809141" y="1592644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01258" y="2684780"/>
            <a:ext cx="1110788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poți face: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creezi prezentări structurate (seturi de diapozitive)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t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ransformi textul în elemente vizuale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p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rezinți ideile clar și eficient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1929910" y="4557500"/>
            <a:ext cx="5029317" cy="5029317"/>
          </a:xfrm>
          <a:custGeom>
            <a:avLst/>
            <a:gdLst/>
            <a:ahLst/>
            <a:cxnLst/>
            <a:rect r="r" b="b" t="t" l="l"/>
            <a:pathLst>
              <a:path h="5029317" w="5029317">
                <a:moveTo>
                  <a:pt x="0" y="0"/>
                </a:moveTo>
                <a:lnTo>
                  <a:pt x="5029317" y="0"/>
                </a:lnTo>
                <a:lnTo>
                  <a:pt x="5029317" y="5029316"/>
                </a:lnTo>
                <a:lnTo>
                  <a:pt x="0" y="50293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Gamma, Canva AI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573120" y="6759484"/>
            <a:ext cx="3625370" cy="3625370"/>
          </a:xfrm>
          <a:custGeom>
            <a:avLst/>
            <a:gdLst/>
            <a:ahLst/>
            <a:cxnLst/>
            <a:rect r="r" b="b" t="t" l="l"/>
            <a:pathLst>
              <a:path h="3625370" w="3625370">
                <a:moveTo>
                  <a:pt x="0" y="0"/>
                </a:moveTo>
                <a:lnTo>
                  <a:pt x="3625370" y="0"/>
                </a:lnTo>
                <a:lnTo>
                  <a:pt x="3625370" y="3625370"/>
                </a:lnTo>
                <a:lnTo>
                  <a:pt x="0" y="36253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98490" y="7535002"/>
            <a:ext cx="5891020" cy="2074333"/>
          </a:xfrm>
          <a:custGeom>
            <a:avLst/>
            <a:gdLst/>
            <a:ahLst/>
            <a:cxnLst/>
            <a:rect r="r" b="b" t="t" l="l"/>
            <a:pathLst>
              <a:path h="2074333" w="5891020">
                <a:moveTo>
                  <a:pt x="0" y="0"/>
                </a:moveTo>
                <a:lnTo>
                  <a:pt x="5891020" y="0"/>
                </a:lnTo>
                <a:lnTo>
                  <a:pt x="5891020" y="2074334"/>
                </a:lnTo>
                <a:lnTo>
                  <a:pt x="0" y="20743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5828" r="-257" b="-88481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089510" y="6955936"/>
            <a:ext cx="3232466" cy="3232466"/>
          </a:xfrm>
          <a:custGeom>
            <a:avLst/>
            <a:gdLst/>
            <a:ahLst/>
            <a:cxnLst/>
            <a:rect r="r" b="b" t="t" l="l"/>
            <a:pathLst>
              <a:path h="3232466" w="3232466">
                <a:moveTo>
                  <a:pt x="0" y="0"/>
                </a:moveTo>
                <a:lnTo>
                  <a:pt x="3232466" y="0"/>
                </a:lnTo>
                <a:lnTo>
                  <a:pt x="3232466" y="3232466"/>
                </a:lnTo>
                <a:lnTo>
                  <a:pt x="0" y="32324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2906307"/>
            <a:ext cx="16760704" cy="3964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poți face: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creezi videoclipuri scurte explicative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înregistr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ezi povești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audio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Să pregătești videoclipuri pentru campanii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98596" y="404922"/>
            <a:ext cx="15882545" cy="2672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Synthesia, Heygen, ElevenLabs 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87196" y="5723820"/>
            <a:ext cx="3713607" cy="4114800"/>
          </a:xfrm>
          <a:custGeom>
            <a:avLst/>
            <a:gdLst/>
            <a:ahLst/>
            <a:cxnLst/>
            <a:rect r="r" b="b" t="t" l="l"/>
            <a:pathLst>
              <a:path h="4114800" w="3713607">
                <a:moveTo>
                  <a:pt x="0" y="0"/>
                </a:moveTo>
                <a:lnTo>
                  <a:pt x="3713608" y="0"/>
                </a:lnTo>
                <a:lnTo>
                  <a:pt x="37136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02727" y="622111"/>
            <a:ext cx="15882545" cy="4818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05"/>
              </a:lnSpc>
            </a:pPr>
            <a:r>
              <a:rPr lang="en-US" b="true" sz="7454" spc="-14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poți folosi aceste instrumente pentru a promova </a:t>
            </a:r>
            <a:r>
              <a:rPr lang="en-US" b="true" sz="7454" spc="-14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sustenabilitatea</a:t>
            </a:r>
          </a:p>
          <a:p>
            <a:pPr algn="ctr">
              <a:lnSpc>
                <a:spcPts val="7305"/>
              </a:lnSpc>
            </a:pPr>
            <a:r>
              <a:rPr lang="en-US" b="true" sz="7454" spc="-14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în școala ta sau în comunitatea ta?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3593" y="2684780"/>
            <a:ext cx="16272550" cy="6308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 poster de conștientizare ecologică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Un videoclip scurt despre reciclare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O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prezentare despre schimbările climatice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Un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quiz pentru colegii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tă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</a:t>
            </a:r>
          </a:p>
          <a:p>
            <a:pPr algn="just">
              <a:lnSpc>
                <a:spcPts val="6160"/>
              </a:lnSpc>
            </a:pPr>
          </a:p>
          <a:p>
            <a:pPr algn="just">
              <a:lnSpc>
                <a:spcPts val="6160"/>
              </a:lnSpc>
            </a:pPr>
          </a:p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Ideile tale + instrumentele AI = proiecte puternice</a:t>
            </a:r>
          </a:p>
          <a:p>
            <a:pPr algn="just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775108" y="537536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28256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Exemple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74544" y="3364865"/>
            <a:ext cx="16003128" cy="3376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Care</a:t>
            </a: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instrument ți se pare cel mai interesant?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ți-ar plăcea să creezi cu ajutorul AI?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te poate ajuta AI să înveți mai bine?</a:t>
            </a:r>
          </a:p>
          <a:p>
            <a:pPr algn="ctr">
              <a:lnSpc>
                <a:spcPts val="657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747933" y="61722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038225"/>
            <a:ext cx="1690033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Hai să gândim împreună!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Mulțumesc.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Sprijinul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acordat de Comisia Europeană pentru realizarea acestei publicații nu constituie o aprobare a conținutului acesteia, care reflectă exclusiv opiniile autorilor, iar Comisia nu poate fi considerată responsabilă pentru orice utilizare care ar putea fi făcută a informațiilor conținute în aceasta.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7644964" y="25333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2" y="0"/>
                </a:lnTo>
                <a:lnTo>
                  <a:pt x="2998072" y="2998072"/>
                </a:lnTo>
                <a:lnTo>
                  <a:pt x="0" y="29980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DAG7eW7QREU</dc:identifier>
  <dcterms:modified xsi:type="dcterms:W3CDTF">2011-08-01T06:04:30Z</dcterms:modified>
  <cp:revision>1</cp:revision>
  <dc:title>Set De Instrumente AI</dc:title>
</cp:coreProperties>
</file>