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  <p:embeddedFont>
      <p:font typeface="Romana Semi-Bold" charset="1" panose="02000503090000020003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21.png" Type="http://schemas.openxmlformats.org/officeDocument/2006/relationships/image"/><Relationship Id="rId9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svg" Type="http://schemas.openxmlformats.org/officeDocument/2006/relationships/image"/><Relationship Id="rId2" Target="../media/image25.png" Type="http://schemas.openxmlformats.org/officeDocument/2006/relationships/image"/><Relationship Id="rId3" Target="../media/image26.svg" Type="http://schemas.openxmlformats.org/officeDocument/2006/relationships/image"/><Relationship Id="rId4" Target="../media/image27.png" Type="http://schemas.openxmlformats.org/officeDocument/2006/relationships/image"/><Relationship Id="rId5" Target="../media/image28.svg" Type="http://schemas.openxmlformats.org/officeDocument/2006/relationships/image"/><Relationship Id="rId6" Target="../media/image29.png" Type="http://schemas.openxmlformats.org/officeDocument/2006/relationships/image"/><Relationship Id="rId7" Target="../media/image30.svg" Type="http://schemas.openxmlformats.org/officeDocument/2006/relationships/image"/><Relationship Id="rId8" Target="../media/image31.png" Type="http://schemas.openxmlformats.org/officeDocument/2006/relationships/image"/><Relationship Id="rId9" Target="../media/image3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46.svg" Type="http://schemas.openxmlformats.org/officeDocument/2006/relationships/image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../media/image37.png" Type="http://schemas.openxmlformats.org/officeDocument/2006/relationships/image"/><Relationship Id="rId5" Target="../media/image38.png" Type="http://schemas.openxmlformats.org/officeDocument/2006/relationships/image"/><Relationship Id="rId6" Target="../media/image39.png" Type="http://schemas.openxmlformats.org/officeDocument/2006/relationships/image"/><Relationship Id="rId7" Target="../media/image40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136571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8"/>
                </a:lnTo>
                <a:lnTo>
                  <a:pt x="0" y="80138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738965" y="4791075"/>
            <a:ext cx="13228230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ΔΕΞΙΟΤΗΤΕΣ</a:t>
            </a: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ΓΙΑ ΕΝΑ ΒΙΩΣΙΜΟ ΜΕΛΛΟΝ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65384" y="2337872"/>
            <a:ext cx="16757231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ΠΡΑΣΙΝΕΣ ΔΕΞΙΟΤΗΤΕΣ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δημοσίευσης δεν συνιστά έγκριση του περιεχομένου,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21442" y="1454730"/>
            <a:ext cx="8580396" cy="8013859"/>
          </a:xfrm>
          <a:custGeom>
            <a:avLst/>
            <a:gdLst/>
            <a:ahLst/>
            <a:cxnLst/>
            <a:rect r="r" b="b" t="t" l="l"/>
            <a:pathLst>
              <a:path h="8013859" w="8580396">
                <a:moveTo>
                  <a:pt x="0" y="0"/>
                </a:moveTo>
                <a:lnTo>
                  <a:pt x="8580396" y="0"/>
                </a:lnTo>
                <a:lnTo>
                  <a:pt x="8580396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-89159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038225"/>
            <a:ext cx="12603915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sz="10354" spc="-20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</a:t>
            </a: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κόσμος </a:t>
            </a:r>
          </a:p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αλλάζει: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3856355"/>
            <a:ext cx="8792742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Η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κλιματική αλλαγή επηρεάζει τον πλανήτη μας και τη ζωή μας.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6863104"/>
            <a:ext cx="8792742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Πόροι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όπως το νερό και η ενέργεια είναι περιορισμένοι.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311084"/>
            <a:ext cx="8338448" cy="7947216"/>
          </a:xfrm>
          <a:custGeom>
            <a:avLst/>
            <a:gdLst/>
            <a:ahLst/>
            <a:cxnLst/>
            <a:rect r="r" b="b" t="t" l="l"/>
            <a:pathLst>
              <a:path h="7947216" w="8338448">
                <a:moveTo>
                  <a:pt x="0" y="0"/>
                </a:moveTo>
                <a:lnTo>
                  <a:pt x="8338448" y="0"/>
                </a:lnTo>
                <a:lnTo>
                  <a:pt x="8338448" y="7947216"/>
                </a:lnTo>
                <a:lnTo>
                  <a:pt x="0" y="79472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-94647" b="-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557196" y="6366579"/>
            <a:ext cx="1565463" cy="3393957"/>
          </a:xfrm>
          <a:custGeom>
            <a:avLst/>
            <a:gdLst/>
            <a:ahLst/>
            <a:cxnLst/>
            <a:rect r="r" b="b" t="t" l="l"/>
            <a:pathLst>
              <a:path h="3393957" w="1565463">
                <a:moveTo>
                  <a:pt x="0" y="0"/>
                </a:moveTo>
                <a:lnTo>
                  <a:pt x="1565462" y="0"/>
                </a:lnTo>
                <a:lnTo>
                  <a:pt x="1565462" y="3393957"/>
                </a:lnTo>
                <a:lnTo>
                  <a:pt x="0" y="33939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144000" y="620631"/>
            <a:ext cx="8115300" cy="4137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sz="10354" spc="-20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</a:t>
            </a: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κόσμος </a:t>
            </a:r>
          </a:p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αλλάζει:</a:t>
            </a:r>
          </a:p>
          <a:p>
            <a:pPr algn="l">
              <a:lnSpc>
                <a:spcPts val="10147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9144000" y="3470880"/>
            <a:ext cx="8792742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Τα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επαγγέλματα του μέλλοντος θα απαιτούν γνώσεις βιωσιμότητας.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441158" y="6855460"/>
            <a:ext cx="4396371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Μπορείς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να είσαι μέρος της λύσης.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05667" y="6483522"/>
            <a:ext cx="3470193" cy="3422478"/>
          </a:xfrm>
          <a:custGeom>
            <a:avLst/>
            <a:gdLst/>
            <a:ahLst/>
            <a:cxnLst/>
            <a:rect r="r" b="b" t="t" l="l"/>
            <a:pathLst>
              <a:path h="3422478" w="3470193">
                <a:moveTo>
                  <a:pt x="0" y="0"/>
                </a:moveTo>
                <a:lnTo>
                  <a:pt x="3470194" y="0"/>
                </a:lnTo>
                <a:lnTo>
                  <a:pt x="3470194" y="3422478"/>
                </a:lnTo>
                <a:lnTo>
                  <a:pt x="0" y="34224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83195" y="449971"/>
            <a:ext cx="15715139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είναι οι πράσινες δεξιότητες;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289496" y="3605361"/>
            <a:ext cx="15969804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Οι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πράσινες δεξιότητες είναι οι γνώσεις, οι ικανότητες και οι στάσεις που χρειαζόμαστε για να ζούμε και να εργαζόμαστε με βιώσιμο τρόπο.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37510" y="2533299"/>
            <a:ext cx="7289974" cy="6725001"/>
          </a:xfrm>
          <a:custGeom>
            <a:avLst/>
            <a:gdLst/>
            <a:ahLst/>
            <a:cxnLst/>
            <a:rect r="r" b="b" t="t" l="l"/>
            <a:pathLst>
              <a:path h="6725001" w="7289974">
                <a:moveTo>
                  <a:pt x="0" y="0"/>
                </a:moveTo>
                <a:lnTo>
                  <a:pt x="7289974" y="0"/>
                </a:lnTo>
                <a:lnTo>
                  <a:pt x="7289974" y="6725001"/>
                </a:lnTo>
                <a:lnTo>
                  <a:pt x="0" y="67250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83195" y="3731260"/>
            <a:ext cx="10713674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Μας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βοηθούν να: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Προστατεύουμε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το περιβάλλον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Χρησιμοποιούμε τους φυσικούς πόρους με σύνεση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Προσαρμοζόμαστε σε έναν κόσμο που αλλάζει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583195" y="449971"/>
            <a:ext cx="15715139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Τι είναι οι πράσινες δεξιότητες;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053031" y="3414797"/>
            <a:ext cx="4970701" cy="5500084"/>
          </a:xfrm>
          <a:custGeom>
            <a:avLst/>
            <a:gdLst/>
            <a:ahLst/>
            <a:cxnLst/>
            <a:rect r="r" b="b" t="t" l="l"/>
            <a:pathLst>
              <a:path h="5500084" w="4970701">
                <a:moveTo>
                  <a:pt x="0" y="0"/>
                </a:moveTo>
                <a:lnTo>
                  <a:pt x="4970700" y="0"/>
                </a:lnTo>
                <a:lnTo>
                  <a:pt x="4970700" y="5500084"/>
                </a:lnTo>
                <a:lnTo>
                  <a:pt x="0" y="5500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3409315"/>
            <a:ext cx="13053031" cy="6572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Κριτική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σκέψη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σχετικά με τα περιβαλλοντικά προβλήματα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Δημιουργικότητα και καινοτομία για λύσεις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Αποτελεσματική συνεργασία με άλλους για το περιβάλλον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Λήψη περιβαλλοντικά υπεύθυνων αποφάσεων</a:t>
            </a:r>
          </a:p>
          <a:p>
            <a:pPr algn="ctr">
              <a:lnSpc>
                <a:spcPts val="574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71660" y="357448"/>
            <a:ext cx="18221071" cy="2746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Όλοι χρειάζονται πράσινες δεξιότητες.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186975" y="1682242"/>
            <a:ext cx="4656956" cy="3683229"/>
          </a:xfrm>
          <a:custGeom>
            <a:avLst/>
            <a:gdLst/>
            <a:ahLst/>
            <a:cxnLst/>
            <a:rect r="r" b="b" t="t" l="l"/>
            <a:pathLst>
              <a:path h="3683229" w="4656956">
                <a:moveTo>
                  <a:pt x="0" y="0"/>
                </a:moveTo>
                <a:lnTo>
                  <a:pt x="4656956" y="0"/>
                </a:lnTo>
                <a:lnTo>
                  <a:pt x="4656956" y="3683229"/>
                </a:lnTo>
                <a:lnTo>
                  <a:pt x="0" y="36832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9732" y="1682242"/>
            <a:ext cx="5847907" cy="4114800"/>
          </a:xfrm>
          <a:custGeom>
            <a:avLst/>
            <a:gdLst/>
            <a:ahLst/>
            <a:cxnLst/>
            <a:rect r="r" b="b" t="t" l="l"/>
            <a:pathLst>
              <a:path h="4114800" w="5847907">
                <a:moveTo>
                  <a:pt x="0" y="0"/>
                </a:moveTo>
                <a:lnTo>
                  <a:pt x="5847907" y="0"/>
                </a:lnTo>
                <a:lnTo>
                  <a:pt x="584790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458189" y="5883979"/>
            <a:ext cx="5686281" cy="4114800"/>
          </a:xfrm>
          <a:custGeom>
            <a:avLst/>
            <a:gdLst/>
            <a:ahLst/>
            <a:cxnLst/>
            <a:rect r="r" b="b" t="t" l="l"/>
            <a:pathLst>
              <a:path h="4114800" w="5686281">
                <a:moveTo>
                  <a:pt x="0" y="0"/>
                </a:moveTo>
                <a:lnTo>
                  <a:pt x="5686281" y="0"/>
                </a:lnTo>
                <a:lnTo>
                  <a:pt x="56862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057639" y="2217581"/>
            <a:ext cx="6400549" cy="6459270"/>
          </a:xfrm>
          <a:custGeom>
            <a:avLst/>
            <a:gdLst/>
            <a:ahLst/>
            <a:cxnLst/>
            <a:rect r="r" b="b" t="t" l="l"/>
            <a:pathLst>
              <a:path h="6459270" w="6400549">
                <a:moveTo>
                  <a:pt x="0" y="0"/>
                </a:moveTo>
                <a:lnTo>
                  <a:pt x="6400550" y="0"/>
                </a:lnTo>
                <a:lnTo>
                  <a:pt x="6400550" y="6459270"/>
                </a:lnTo>
                <a:lnTo>
                  <a:pt x="0" y="64592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6438" y="5883979"/>
            <a:ext cx="4754496" cy="4114800"/>
          </a:xfrm>
          <a:custGeom>
            <a:avLst/>
            <a:gdLst/>
            <a:ahLst/>
            <a:cxnLst/>
            <a:rect r="r" b="b" t="t" l="l"/>
            <a:pathLst>
              <a:path h="4114800" w="4754496">
                <a:moveTo>
                  <a:pt x="0" y="0"/>
                </a:moveTo>
                <a:lnTo>
                  <a:pt x="4754496" y="0"/>
                </a:lnTo>
                <a:lnTo>
                  <a:pt x="47544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384683"/>
            <a:ext cx="17115770" cy="1052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b="true" sz="6999" spc="-13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Οι πράσινες δεξιότητες είναι παντού!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84550" y="1448096"/>
            <a:ext cx="16143225" cy="6282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Ενέργεια: ανανεώσιμες πηγές ενέργειας, εξοικονόμηση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ενέργειας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Γεωργία: βιώσιμη γεωργία, διαχείριση νερού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Κατασκευές: φιλικά προς το περιβάλλον κτίρια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Μεταφορές: μεταφορές χαμηλών εκπομπών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Εκπαίδευση: περιβαλλοντική ευαισθητοποίηση</a:t>
            </a:r>
          </a:p>
          <a:p>
            <a:pPr algn="ctr">
              <a:lnSpc>
                <a:spcPts val="7052"/>
              </a:lnSpc>
            </a:pPr>
          </a:p>
        </p:txBody>
      </p:sp>
      <p:grpSp>
        <p:nvGrpSpPr>
          <p:cNvPr name="Group 3" id="3"/>
          <p:cNvGrpSpPr/>
          <p:nvPr/>
        </p:nvGrpSpPr>
        <p:grpSpPr>
          <a:xfrm rot="0">
            <a:off x="1880518" y="7151865"/>
            <a:ext cx="14526965" cy="2572101"/>
            <a:chOff x="0" y="0"/>
            <a:chExt cx="19369286" cy="342946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146478"/>
              <a:ext cx="2361809" cy="3077275"/>
            </a:xfrm>
            <a:custGeom>
              <a:avLst/>
              <a:gdLst/>
              <a:ahLst/>
              <a:cxnLst/>
              <a:rect r="r" b="b" t="t" l="l"/>
              <a:pathLst>
                <a:path h="3077275" w="2361809">
                  <a:moveTo>
                    <a:pt x="0" y="0"/>
                  </a:moveTo>
                  <a:lnTo>
                    <a:pt x="2361809" y="0"/>
                  </a:lnTo>
                  <a:lnTo>
                    <a:pt x="2361809" y="3077275"/>
                  </a:lnTo>
                  <a:lnTo>
                    <a:pt x="0" y="30772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3881613" y="42580"/>
              <a:ext cx="2332401" cy="3285071"/>
            </a:xfrm>
            <a:custGeom>
              <a:avLst/>
              <a:gdLst/>
              <a:ahLst/>
              <a:cxnLst/>
              <a:rect r="r" b="b" t="t" l="l"/>
              <a:pathLst>
                <a:path h="3285071" w="2332401">
                  <a:moveTo>
                    <a:pt x="0" y="0"/>
                  </a:moveTo>
                  <a:lnTo>
                    <a:pt x="2332401" y="0"/>
                  </a:lnTo>
                  <a:lnTo>
                    <a:pt x="2332401" y="3285072"/>
                  </a:lnTo>
                  <a:lnTo>
                    <a:pt x="0" y="3285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2578697" y="0"/>
              <a:ext cx="2599291" cy="3370232"/>
            </a:xfrm>
            <a:custGeom>
              <a:avLst/>
              <a:gdLst/>
              <a:ahLst/>
              <a:cxnLst/>
              <a:rect r="r" b="b" t="t" l="l"/>
              <a:pathLst>
                <a:path h="3370232" w="2599291">
                  <a:moveTo>
                    <a:pt x="0" y="0"/>
                  </a:moveTo>
                  <a:lnTo>
                    <a:pt x="2599292" y="0"/>
                  </a:lnTo>
                  <a:lnTo>
                    <a:pt x="2599292" y="3370232"/>
                  </a:lnTo>
                  <a:lnTo>
                    <a:pt x="0" y="33702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738014" y="379949"/>
              <a:ext cx="3316684" cy="2947703"/>
            </a:xfrm>
            <a:custGeom>
              <a:avLst/>
              <a:gdLst/>
              <a:ahLst/>
              <a:cxnLst/>
              <a:rect r="r" b="b" t="t" l="l"/>
              <a:pathLst>
                <a:path h="2947703" w="3316684">
                  <a:moveTo>
                    <a:pt x="0" y="0"/>
                  </a:moveTo>
                  <a:lnTo>
                    <a:pt x="3316683" y="0"/>
                  </a:lnTo>
                  <a:lnTo>
                    <a:pt x="3316683" y="2947703"/>
                  </a:lnTo>
                  <a:lnTo>
                    <a:pt x="0" y="29477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06088" y="278132"/>
              <a:ext cx="3163198" cy="3151336"/>
            </a:xfrm>
            <a:custGeom>
              <a:avLst/>
              <a:gdLst/>
              <a:ahLst/>
              <a:cxnLst/>
              <a:rect r="r" b="b" t="t" l="l"/>
              <a:pathLst>
                <a:path h="3151336" w="3163198">
                  <a:moveTo>
                    <a:pt x="0" y="0"/>
                  </a:moveTo>
                  <a:lnTo>
                    <a:pt x="3163198" y="0"/>
                  </a:lnTo>
                  <a:lnTo>
                    <a:pt x="3163198" y="3151336"/>
                  </a:lnTo>
                  <a:lnTo>
                    <a:pt x="0" y="3151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028700" y="384683"/>
            <a:ext cx="17115770" cy="1052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b="true" sz="6999" spc="-13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Οι πράσινες δεξιότητες είναι παντού!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15562" y="1285748"/>
            <a:ext cx="5643738" cy="7948927"/>
          </a:xfrm>
          <a:custGeom>
            <a:avLst/>
            <a:gdLst/>
            <a:ahLst/>
            <a:cxnLst/>
            <a:rect r="r" b="b" t="t" l="l"/>
            <a:pathLst>
              <a:path h="7948927" w="5643738">
                <a:moveTo>
                  <a:pt x="0" y="0"/>
                </a:moveTo>
                <a:lnTo>
                  <a:pt x="5643738" y="0"/>
                </a:lnTo>
                <a:lnTo>
                  <a:pt x="5643738" y="7948927"/>
                </a:lnTo>
                <a:lnTo>
                  <a:pt x="0" y="7948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251440" y="2264456"/>
            <a:ext cx="2877939" cy="3197710"/>
          </a:xfrm>
          <a:custGeom>
            <a:avLst/>
            <a:gdLst/>
            <a:ahLst/>
            <a:cxnLst/>
            <a:rect r="r" b="b" t="t" l="l"/>
            <a:pathLst>
              <a:path h="3197710" w="2877939">
                <a:moveTo>
                  <a:pt x="0" y="0"/>
                </a:moveTo>
                <a:lnTo>
                  <a:pt x="2877938" y="0"/>
                </a:lnTo>
                <a:lnTo>
                  <a:pt x="2877938" y="3197709"/>
                </a:lnTo>
                <a:lnTo>
                  <a:pt x="0" y="31977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97327" y="2091432"/>
            <a:ext cx="2447995" cy="3370733"/>
          </a:xfrm>
          <a:custGeom>
            <a:avLst/>
            <a:gdLst/>
            <a:ahLst/>
            <a:cxnLst/>
            <a:rect r="r" b="b" t="t" l="l"/>
            <a:pathLst>
              <a:path h="3370733" w="2447995">
                <a:moveTo>
                  <a:pt x="0" y="0"/>
                </a:moveTo>
                <a:lnTo>
                  <a:pt x="2447995" y="0"/>
                </a:lnTo>
                <a:lnTo>
                  <a:pt x="2447995" y="3370733"/>
                </a:lnTo>
                <a:lnTo>
                  <a:pt x="0" y="33707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22060" y="3684216"/>
            <a:ext cx="3374544" cy="3353453"/>
          </a:xfrm>
          <a:custGeom>
            <a:avLst/>
            <a:gdLst/>
            <a:ahLst/>
            <a:cxnLst/>
            <a:rect r="r" b="b" t="t" l="l"/>
            <a:pathLst>
              <a:path h="3353453" w="3374544">
                <a:moveTo>
                  <a:pt x="0" y="0"/>
                </a:moveTo>
                <a:lnTo>
                  <a:pt x="3374544" y="0"/>
                </a:lnTo>
                <a:lnTo>
                  <a:pt x="3374544" y="3353453"/>
                </a:lnTo>
                <a:lnTo>
                  <a:pt x="0" y="3353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896604" y="6045284"/>
            <a:ext cx="4047934" cy="4114800"/>
          </a:xfrm>
          <a:custGeom>
            <a:avLst/>
            <a:gdLst/>
            <a:ahLst/>
            <a:cxnLst/>
            <a:rect r="r" b="b" t="t" l="l"/>
            <a:pathLst>
              <a:path h="4114800" w="4047934">
                <a:moveTo>
                  <a:pt x="0" y="0"/>
                </a:moveTo>
                <a:lnTo>
                  <a:pt x="4047934" y="0"/>
                </a:lnTo>
                <a:lnTo>
                  <a:pt x="40479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323848" y="7609479"/>
            <a:ext cx="3367606" cy="2083706"/>
          </a:xfrm>
          <a:custGeom>
            <a:avLst/>
            <a:gdLst/>
            <a:ahLst/>
            <a:cxnLst/>
            <a:rect r="r" b="b" t="t" l="l"/>
            <a:pathLst>
              <a:path h="2083706" w="3367606">
                <a:moveTo>
                  <a:pt x="0" y="0"/>
                </a:moveTo>
                <a:lnTo>
                  <a:pt x="3367606" y="0"/>
                </a:lnTo>
                <a:lnTo>
                  <a:pt x="3367606" y="2083706"/>
                </a:lnTo>
                <a:lnTo>
                  <a:pt x="0" y="20837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02050" y="5784164"/>
            <a:ext cx="4619116" cy="4136034"/>
          </a:xfrm>
          <a:custGeom>
            <a:avLst/>
            <a:gdLst/>
            <a:ahLst/>
            <a:cxnLst/>
            <a:rect r="r" b="b" t="t" l="l"/>
            <a:pathLst>
              <a:path h="4136034" w="4619116">
                <a:moveTo>
                  <a:pt x="0" y="0"/>
                </a:moveTo>
                <a:lnTo>
                  <a:pt x="4619117" y="0"/>
                </a:lnTo>
                <a:lnTo>
                  <a:pt x="4619117" y="4136034"/>
                </a:lnTo>
                <a:lnTo>
                  <a:pt x="0" y="413603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719866" y="2091432"/>
            <a:ext cx="3791388" cy="3052068"/>
          </a:xfrm>
          <a:custGeom>
            <a:avLst/>
            <a:gdLst/>
            <a:ahLst/>
            <a:cxnLst/>
            <a:rect r="r" b="b" t="t" l="l"/>
            <a:pathLst>
              <a:path h="3052068" w="3791388">
                <a:moveTo>
                  <a:pt x="0" y="0"/>
                </a:moveTo>
                <a:lnTo>
                  <a:pt x="3791389" y="0"/>
                </a:lnTo>
                <a:lnTo>
                  <a:pt x="3791389" y="3052068"/>
                </a:lnTo>
                <a:lnTo>
                  <a:pt x="0" y="30520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384683"/>
            <a:ext cx="16738646" cy="90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b="true" sz="6000" spc="-12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Πράσινες δεξιότητες στην καθημερινή ζωή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15562" y="2926685"/>
            <a:ext cx="414969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Small actions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matter!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5716" y="3617215"/>
            <a:ext cx="13476225" cy="6282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52"/>
              </a:lnSpc>
            </a:pPr>
            <a:r>
              <a:rPr lang="en-US" sz="4100" spc="94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Ρώτησε τον εαυτό σου: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Πώς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μπορώ να είμαι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πιο βιώσιμος/η στο σχολείο;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Πώς μπορώ να επηρεάσω την κοινότητά μου;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Ποια μικρή αλλαγή μπορώ να ξεκινήσω σήμερα;</a:t>
            </a:r>
          </a:p>
          <a:p>
            <a:pPr algn="ctr">
              <a:lnSpc>
                <a:spcPts val="7052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94208"/>
            <a:ext cx="15783742" cy="3244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63"/>
              </a:lnSpc>
            </a:pPr>
            <a:r>
              <a:rPr lang="en-US" b="true" sz="11799" spc="-235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Μπορείς να κάνεις τη διαφορά!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796278" y="2819020"/>
            <a:ext cx="8333185" cy="6439280"/>
            <a:chOff x="0" y="0"/>
            <a:chExt cx="11110914" cy="858570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725720" y="1463116"/>
              <a:ext cx="5659475" cy="5659475"/>
            </a:xfrm>
            <a:custGeom>
              <a:avLst/>
              <a:gdLst/>
              <a:ahLst/>
              <a:cxnLst/>
              <a:rect r="r" b="b" t="t" l="l"/>
              <a:pathLst>
                <a:path h="5659475" w="5659475">
                  <a:moveTo>
                    <a:pt x="0" y="0"/>
                  </a:moveTo>
                  <a:lnTo>
                    <a:pt x="5659474" y="0"/>
                  </a:lnTo>
                  <a:lnTo>
                    <a:pt x="5659474" y="5659474"/>
                  </a:lnTo>
                  <a:lnTo>
                    <a:pt x="0" y="56594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110914" cy="8585706"/>
            </a:xfrm>
            <a:custGeom>
              <a:avLst/>
              <a:gdLst/>
              <a:ahLst/>
              <a:cxnLst/>
              <a:rect r="r" b="b" t="t" l="l"/>
              <a:pathLst>
                <a:path h="8585706" w="11110914">
                  <a:moveTo>
                    <a:pt x="0" y="0"/>
                  </a:moveTo>
                  <a:lnTo>
                    <a:pt x="11110914" y="0"/>
                  </a:lnTo>
                  <a:lnTo>
                    <a:pt x="11110914" y="8585706"/>
                  </a:lnTo>
                  <a:lnTo>
                    <a:pt x="0" y="85857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260890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Ευχαριστώ.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723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Η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υποστήριξη της Ευρωπαϊκής Επιτροπής για την παραγωγή αυτής της δημοσίευσης δεν συνιστά έγκριση του περιεχομένου, το οποίο αντικατοπτρίζει αποκλειστικά τις απόψεις των συγγραφέων, και η Επιτροπή δεν μπορεί να θεωρηθεί υπεύθυνη για οποιαδήποτε χρήση των πληροφοριών που περιέχονται σε αυτήν.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DAG7YlGCWGw</dc:identifier>
  <dcterms:modified xsi:type="dcterms:W3CDTF">2011-08-01T06:04:30Z</dcterms:modified>
  <cp:revision>1</cp:revision>
  <dc:title>Πράσινες Δεξιότητες GR</dc:title>
</cp:coreProperties>
</file>