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ITC Avant Garde Gothic Bold" charset="1" panose="020B0802020202020204"/>
      <p:regular r:id="rId17"/>
    </p:embeddedFont>
    <p:embeddedFont>
      <p:font typeface="Public Sans" charset="1" panose="00000000000000000000"/>
      <p:regular r:id="rId18"/>
    </p:embeddedFont>
    <p:embeddedFont>
      <p:font typeface="ITC Avant Garde Gothic" charset="1" panose="020B0502020202020204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5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jpeg" Type="http://schemas.openxmlformats.org/officeDocument/2006/relationships/image"/><Relationship Id="rId4" Target="../media/image18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4705" t="0" r="-14705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19054" y="1435914"/>
            <a:ext cx="2998071" cy="2998071"/>
          </a:xfrm>
          <a:custGeom>
            <a:avLst/>
            <a:gdLst/>
            <a:ahLst/>
            <a:cxnLst/>
            <a:rect r="r" b="b" t="t" l="l"/>
            <a:pathLst>
              <a:path h="2998071" w="2998071">
                <a:moveTo>
                  <a:pt x="0" y="0"/>
                </a:moveTo>
                <a:lnTo>
                  <a:pt x="2998071" y="0"/>
                </a:lnTo>
                <a:lnTo>
                  <a:pt x="2998071" y="2998072"/>
                </a:lnTo>
                <a:lnTo>
                  <a:pt x="0" y="29980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529885" y="5078070"/>
            <a:ext cx="13228230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Εργαλεία για τους Μαθητές Πρεσβευτές Πράσινων Δεξιοτήτων του EAIEN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617125" y="1334755"/>
            <a:ext cx="13283608" cy="3324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99"/>
              </a:lnSpc>
            </a:pPr>
            <a:r>
              <a:rPr lang="en-US" b="true" sz="12999" spc="-25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AI ΕΡΓΑΛΕΙΟΘΗΚΗ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Η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υποστήριξη της Ευρωπαϊκής Επιτροπής για την παραγωγή αυτής της δημοσίευσης δεν συνιστά έγκριση του περιεχομένου της, το οποίο αντικατοπτρίζει αποκλειστικά τις απόψεις των συγγραφέων, και η Επιτροπή δεν μπορεί να θεωρηθεί υπεύθυνη για οποιαδήποτε χρήση των πληροφοριών που περιέχονται σε αυτήν.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49841" y="4452654"/>
            <a:ext cx="7614894" cy="5101979"/>
          </a:xfrm>
          <a:custGeom>
            <a:avLst/>
            <a:gdLst/>
            <a:ahLst/>
            <a:cxnLst/>
            <a:rect r="r" b="b" t="t" l="l"/>
            <a:pathLst>
              <a:path h="5101979" w="7614894">
                <a:moveTo>
                  <a:pt x="0" y="0"/>
                </a:moveTo>
                <a:lnTo>
                  <a:pt x="7614894" y="0"/>
                </a:lnTo>
                <a:lnTo>
                  <a:pt x="7614894" y="5101979"/>
                </a:lnTo>
                <a:lnTo>
                  <a:pt x="0" y="51019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73971" y="1038225"/>
            <a:ext cx="16585329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ΤΙ ΜΠΟΡΕΙΣ ΝΑ ΔΗΜΙΟΥΡΓΗΣΕΙΣ ΜΕ AI;</a:t>
            </a: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57691" y="1052957"/>
            <a:ext cx="13349649" cy="93770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383"/>
              </a:lnSpc>
            </a:pPr>
            <a:r>
              <a:rPr lang="en-US" sz="5099" spc="11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Με την AI, μπορείς να</a:t>
            </a: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δημιουργήσεις: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Αφίσες</a:t>
            </a: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και infographics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Παρουσιάσεις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Βίντεο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Ιστορίες και κείμενα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Κουίζ και παιχνίδια</a:t>
            </a: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b="true" sz="5099" spc="11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Τραγούδια ή podcasts</a:t>
            </a:r>
          </a:p>
          <a:p>
            <a:pPr algn="l">
              <a:lnSpc>
                <a:spcPts val="8096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1181970" y="3120898"/>
            <a:ext cx="5650740" cy="5650740"/>
          </a:xfrm>
          <a:custGeom>
            <a:avLst/>
            <a:gdLst/>
            <a:ahLst/>
            <a:cxnLst/>
            <a:rect r="r" b="b" t="t" l="l"/>
            <a:pathLst>
              <a:path h="5650740" w="5650740">
                <a:moveTo>
                  <a:pt x="0" y="0"/>
                </a:moveTo>
                <a:lnTo>
                  <a:pt x="5650740" y="0"/>
                </a:lnTo>
                <a:lnTo>
                  <a:pt x="5650740" y="5650739"/>
                </a:lnTo>
                <a:lnTo>
                  <a:pt x="0" y="56507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395005" y="2602426"/>
            <a:ext cx="4892995" cy="2752310"/>
          </a:xfrm>
          <a:custGeom>
            <a:avLst/>
            <a:gdLst/>
            <a:ahLst/>
            <a:cxnLst/>
            <a:rect r="r" b="b" t="t" l="l"/>
            <a:pathLst>
              <a:path h="2752310" w="4892995">
                <a:moveTo>
                  <a:pt x="0" y="0"/>
                </a:moveTo>
                <a:lnTo>
                  <a:pt x="4892995" y="0"/>
                </a:lnTo>
                <a:lnTo>
                  <a:pt x="4892995" y="2752310"/>
                </a:lnTo>
                <a:lnTo>
                  <a:pt x="0" y="27523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2450026"/>
            <a:ext cx="15679884" cy="5539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b="true" sz="3900" spc="8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Τι μπορείς να κάνεις χρησιμοποιώντας μεγάλα γλωσσικά μοντέλα όπως το ChatGPT ή το Gemini;</a:t>
            </a:r>
          </a:p>
          <a:p>
            <a:pPr algn="ctr">
              <a:lnSpc>
                <a:spcPts val="5460"/>
              </a:lnSpc>
            </a:pPr>
          </a:p>
          <a:p>
            <a:pPr algn="l" marL="842013" indent="-421007" lvl="1">
              <a:lnSpc>
                <a:spcPts val="5460"/>
              </a:lnSpc>
              <a:buFont typeface="Arial"/>
              <a:buChar char="•"/>
            </a:pPr>
            <a:r>
              <a:rPr lang="en-US" b="true" sz="3900" spc="8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 πάρεις ιδέες για έργα (projects)</a:t>
            </a:r>
          </a:p>
          <a:p>
            <a:pPr algn="l" marL="842013" indent="-421007" lvl="1">
              <a:lnSpc>
                <a:spcPts val="5460"/>
              </a:lnSpc>
              <a:buFont typeface="Arial"/>
              <a:buChar char="•"/>
            </a:pPr>
            <a:r>
              <a:rPr lang="en-US" b="true" sz="3900" spc="8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</a:t>
            </a:r>
            <a:r>
              <a:rPr lang="en-US" b="true" sz="3900" spc="8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γράψεις σύντομα κείμενα ή ιστορίες</a:t>
            </a:r>
          </a:p>
          <a:p>
            <a:pPr algn="l" marL="842013" indent="-421007" lvl="1">
              <a:lnSpc>
                <a:spcPts val="5460"/>
              </a:lnSpc>
              <a:buFont typeface="Arial"/>
              <a:buChar char="•"/>
            </a:pPr>
            <a:r>
              <a:rPr lang="en-US" b="true" sz="3900" spc="8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</a:t>
            </a:r>
            <a:r>
              <a:rPr lang="en-US" b="true" sz="3900" spc="8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δημιουργήσεις ερωτήσεις για συζήτηση</a:t>
            </a:r>
          </a:p>
          <a:p>
            <a:pPr algn="l" marL="842013" indent="-421007" lvl="1">
              <a:lnSpc>
                <a:spcPts val="5460"/>
              </a:lnSpc>
              <a:buFont typeface="Arial"/>
              <a:buChar char="•"/>
            </a:pPr>
            <a:r>
              <a:rPr lang="en-US" b="true" sz="3900" spc="8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 συνοψίσεις</a:t>
            </a:r>
            <a:r>
              <a:rPr lang="en-US" b="true" sz="3900" spc="8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θέματα</a:t>
            </a:r>
          </a:p>
          <a:p>
            <a:pPr algn="ctr">
              <a:lnSpc>
                <a:spcPts val="54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2952471" y="4508938"/>
            <a:ext cx="5778062" cy="5778062"/>
          </a:xfrm>
          <a:custGeom>
            <a:avLst/>
            <a:gdLst/>
            <a:ahLst/>
            <a:cxnLst/>
            <a:rect r="r" b="b" t="t" l="l"/>
            <a:pathLst>
              <a:path h="5778062" w="5778062">
                <a:moveTo>
                  <a:pt x="0" y="0"/>
                </a:moveTo>
                <a:lnTo>
                  <a:pt x="5778063" y="0"/>
                </a:lnTo>
                <a:lnTo>
                  <a:pt x="5778063" y="5778062"/>
                </a:lnTo>
                <a:lnTo>
                  <a:pt x="0" y="57780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ChatGPT, Gemini</a:t>
            </a: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988445" y="2856230"/>
            <a:ext cx="5270855" cy="2964856"/>
          </a:xfrm>
          <a:custGeom>
            <a:avLst/>
            <a:gdLst/>
            <a:ahLst/>
            <a:cxnLst/>
            <a:rect r="r" b="b" t="t" l="l"/>
            <a:pathLst>
              <a:path h="2964856" w="5270855">
                <a:moveTo>
                  <a:pt x="0" y="0"/>
                </a:moveTo>
                <a:lnTo>
                  <a:pt x="5270855" y="0"/>
                </a:lnTo>
                <a:lnTo>
                  <a:pt x="5270855" y="2964856"/>
                </a:lnTo>
                <a:lnTo>
                  <a:pt x="0" y="29648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114569" y="5974100"/>
            <a:ext cx="3018606" cy="2913339"/>
          </a:xfrm>
          <a:custGeom>
            <a:avLst/>
            <a:gdLst/>
            <a:ahLst/>
            <a:cxnLst/>
            <a:rect r="r" b="b" t="t" l="l"/>
            <a:pathLst>
              <a:path h="2913339" w="3018606">
                <a:moveTo>
                  <a:pt x="0" y="0"/>
                </a:moveTo>
                <a:lnTo>
                  <a:pt x="3018607" y="0"/>
                </a:lnTo>
                <a:lnTo>
                  <a:pt x="3018607" y="2913340"/>
                </a:lnTo>
                <a:lnTo>
                  <a:pt x="0" y="29133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01258" y="2684780"/>
            <a:ext cx="11107884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Τι μπορείς να κάνεις: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 σχεδιάσεις αφίσες για καμπάνιες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 δημιουργήσεις οπτικό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υλικό για παρουσιάσεις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μετατρέψεις ιδέες σε εικόνες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CanvaAI, Adobe Firefly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809141" y="1592644"/>
            <a:ext cx="5270855" cy="2964856"/>
          </a:xfrm>
          <a:custGeom>
            <a:avLst/>
            <a:gdLst/>
            <a:ahLst/>
            <a:cxnLst/>
            <a:rect r="r" b="b" t="t" l="l"/>
            <a:pathLst>
              <a:path h="2964856" w="5270855">
                <a:moveTo>
                  <a:pt x="0" y="0"/>
                </a:moveTo>
                <a:lnTo>
                  <a:pt x="5270855" y="0"/>
                </a:lnTo>
                <a:lnTo>
                  <a:pt x="5270855" y="2964856"/>
                </a:lnTo>
                <a:lnTo>
                  <a:pt x="0" y="29648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01258" y="2684780"/>
            <a:ext cx="11107884" cy="6308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Τι μπορείς να κάνεις: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 δημιουργήσεις δομημένες παρουσιάσεις (slide decks)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μετατρέψεις κείμενο σε οπτικό υλικό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 παρουσιάσεις ιδέες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με σαφήνεια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1929910" y="4557500"/>
            <a:ext cx="5029317" cy="5029317"/>
          </a:xfrm>
          <a:custGeom>
            <a:avLst/>
            <a:gdLst/>
            <a:ahLst/>
            <a:cxnLst/>
            <a:rect r="r" b="b" t="t" l="l"/>
            <a:pathLst>
              <a:path h="5029317" w="5029317">
                <a:moveTo>
                  <a:pt x="0" y="0"/>
                </a:moveTo>
                <a:lnTo>
                  <a:pt x="5029317" y="0"/>
                </a:lnTo>
                <a:lnTo>
                  <a:pt x="5029317" y="5029316"/>
                </a:lnTo>
                <a:lnTo>
                  <a:pt x="0" y="50293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Gamma, Canva AI</a:t>
            </a: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573120" y="6759484"/>
            <a:ext cx="3625370" cy="3625370"/>
          </a:xfrm>
          <a:custGeom>
            <a:avLst/>
            <a:gdLst/>
            <a:ahLst/>
            <a:cxnLst/>
            <a:rect r="r" b="b" t="t" l="l"/>
            <a:pathLst>
              <a:path h="3625370" w="3625370">
                <a:moveTo>
                  <a:pt x="0" y="0"/>
                </a:moveTo>
                <a:lnTo>
                  <a:pt x="3625370" y="0"/>
                </a:lnTo>
                <a:lnTo>
                  <a:pt x="3625370" y="3625370"/>
                </a:lnTo>
                <a:lnTo>
                  <a:pt x="0" y="36253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98490" y="7535002"/>
            <a:ext cx="5891020" cy="2074333"/>
          </a:xfrm>
          <a:custGeom>
            <a:avLst/>
            <a:gdLst/>
            <a:ahLst/>
            <a:cxnLst/>
            <a:rect r="r" b="b" t="t" l="l"/>
            <a:pathLst>
              <a:path h="2074333" w="5891020">
                <a:moveTo>
                  <a:pt x="0" y="0"/>
                </a:moveTo>
                <a:lnTo>
                  <a:pt x="5891020" y="0"/>
                </a:lnTo>
                <a:lnTo>
                  <a:pt x="5891020" y="2074334"/>
                </a:lnTo>
                <a:lnTo>
                  <a:pt x="0" y="20743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5828" r="-257" b="-88481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089510" y="6955936"/>
            <a:ext cx="3232466" cy="3232466"/>
          </a:xfrm>
          <a:custGeom>
            <a:avLst/>
            <a:gdLst/>
            <a:ahLst/>
            <a:cxnLst/>
            <a:rect r="r" b="b" t="t" l="l"/>
            <a:pathLst>
              <a:path h="3232466" w="3232466">
                <a:moveTo>
                  <a:pt x="0" y="0"/>
                </a:moveTo>
                <a:lnTo>
                  <a:pt x="3232466" y="0"/>
                </a:lnTo>
                <a:lnTo>
                  <a:pt x="3232466" y="3232466"/>
                </a:lnTo>
                <a:lnTo>
                  <a:pt x="0" y="32324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2906307"/>
            <a:ext cx="17789404" cy="3964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Τι μπορείς να κάνεις: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 δημιουργήσεις σύντομα επεξηγηματικά βίντεο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 ηχογραφήσεις ηχητικές ιστορίες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Να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προετοιμάσεις βίντεο για καμπάνιες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98596" y="404922"/>
            <a:ext cx="15882545" cy="2672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Synthesia, Heygen, ElevenLabs 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287196" y="5723820"/>
            <a:ext cx="3713607" cy="4114800"/>
          </a:xfrm>
          <a:custGeom>
            <a:avLst/>
            <a:gdLst/>
            <a:ahLst/>
            <a:cxnLst/>
            <a:rect r="r" b="b" t="t" l="l"/>
            <a:pathLst>
              <a:path h="4114800" w="3713607">
                <a:moveTo>
                  <a:pt x="0" y="0"/>
                </a:moveTo>
                <a:lnTo>
                  <a:pt x="3713608" y="0"/>
                </a:lnTo>
                <a:lnTo>
                  <a:pt x="37136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202727" y="622111"/>
            <a:ext cx="15882545" cy="5166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Πώς μπορείς να χρησιμοποιήσεις αυτά τα εργαλεία για να προωθήσεις</a:t>
            </a:r>
          </a:p>
          <a:p>
            <a:pPr algn="ctr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τη βιωσιμότητα στο σχολείο σου ή στην κοινότητά σου;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8591" y="2119965"/>
            <a:ext cx="16272550" cy="6457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971550" indent="-485775" lvl="1">
              <a:lnSpc>
                <a:spcPts val="6299"/>
              </a:lnSpc>
              <a:buFont typeface="Arial"/>
              <a:buChar char="•"/>
            </a:pP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Μια</a:t>
            </a: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αφίσα περιβαλλοντικής ευαισθητοποίησης</a:t>
            </a:r>
          </a:p>
          <a:p>
            <a:pPr algn="just" marL="971550" indent="-485775" lvl="1">
              <a:lnSpc>
                <a:spcPts val="6299"/>
              </a:lnSpc>
              <a:buFont typeface="Arial"/>
              <a:buChar char="•"/>
            </a:pP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Ένα</a:t>
            </a: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σύντομο βίντεο για την ανακύκλωση</a:t>
            </a:r>
          </a:p>
          <a:p>
            <a:pPr algn="just" marL="971550" indent="-485775" lvl="1">
              <a:lnSpc>
                <a:spcPts val="6299"/>
              </a:lnSpc>
              <a:buFont typeface="Arial"/>
              <a:buChar char="•"/>
            </a:pP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Μια παρουσίαση</a:t>
            </a: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για την κλιματική αλλαγή</a:t>
            </a:r>
          </a:p>
          <a:p>
            <a:pPr algn="just" marL="971550" indent="-485775" lvl="1">
              <a:lnSpc>
                <a:spcPts val="6299"/>
              </a:lnSpc>
              <a:buFont typeface="Arial"/>
              <a:buChar char="•"/>
            </a:pP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Ένα κουίζ</a:t>
            </a: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για τους συμμαθητές σου</a:t>
            </a:r>
          </a:p>
          <a:p>
            <a:pPr algn="just">
              <a:lnSpc>
                <a:spcPts val="6299"/>
              </a:lnSpc>
            </a:pPr>
          </a:p>
          <a:p>
            <a:pPr algn="just">
              <a:lnSpc>
                <a:spcPts val="6299"/>
              </a:lnSpc>
            </a:pPr>
          </a:p>
          <a:p>
            <a:pPr algn="ctr">
              <a:lnSpc>
                <a:spcPts val="6299"/>
              </a:lnSpc>
            </a:pP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Οι</a:t>
            </a: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ιδέες</a:t>
            </a:r>
            <a:r>
              <a:rPr lang="en-US" b="true" sz="4500" spc="10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σου + τα εργαλεία AI = δυνατά έργα</a:t>
            </a:r>
          </a:p>
          <a:p>
            <a:pPr algn="just">
              <a:lnSpc>
                <a:spcPts val="629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4971576" y="3733935"/>
            <a:ext cx="2819131" cy="2819131"/>
          </a:xfrm>
          <a:custGeom>
            <a:avLst/>
            <a:gdLst/>
            <a:ahLst/>
            <a:cxnLst/>
            <a:rect r="r" b="b" t="t" l="l"/>
            <a:pathLst>
              <a:path h="2819131" w="2819131">
                <a:moveTo>
                  <a:pt x="0" y="0"/>
                </a:moveTo>
                <a:lnTo>
                  <a:pt x="2819131" y="0"/>
                </a:lnTo>
                <a:lnTo>
                  <a:pt x="2819131" y="2819130"/>
                </a:lnTo>
                <a:lnTo>
                  <a:pt x="0" y="28191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596" y="828256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Παραδείγματα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44165" y="2950527"/>
            <a:ext cx="16003128" cy="4204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Ποιο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εργαλείο σου φαίνεται πιο ενδιαφέρον;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Τι θα ήθελες να δημιουργήσεις με την AI;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Πώς μπορεί η AI να σε βοηθήσει να μάθεις καλύτερα;</a:t>
            </a:r>
          </a:p>
          <a:p>
            <a:pPr algn="ctr">
              <a:lnSpc>
                <a:spcPts val="657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6747933" y="61722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038225"/>
            <a:ext cx="13544051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Ας σκεφτούμε μαζί!</a:t>
            </a:r>
          </a:p>
        </p:txBody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4705" t="0" r="-14705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Ευχαριστώ.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663620" y="9265224"/>
            <a:ext cx="14237114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Η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υποστήριξη της Ευρωπαϊκής Επιτροπής για την παραγωγή αυτής της δημοσίευσης δεν συνιστά έγκριση του περιεχομένου της, το οποίο αντικατοπτρίζει αποκλειστικά τις απόψεις των συγγραφέων, και η Επιτροπή δεν μπορεί να θεωρηθεί υπεύθυνη για οποιαδήποτε χρήση των πληροφοριών που περιέχονται σε αυτήν.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7644964" y="253334"/>
            <a:ext cx="2998071" cy="2998071"/>
          </a:xfrm>
          <a:custGeom>
            <a:avLst/>
            <a:gdLst/>
            <a:ahLst/>
            <a:cxnLst/>
            <a:rect r="r" b="b" t="t" l="l"/>
            <a:pathLst>
              <a:path h="2998071" w="2998071">
                <a:moveTo>
                  <a:pt x="0" y="0"/>
                </a:moveTo>
                <a:lnTo>
                  <a:pt x="2998072" y="0"/>
                </a:lnTo>
                <a:lnTo>
                  <a:pt x="2998072" y="2998072"/>
                </a:lnTo>
                <a:lnTo>
                  <a:pt x="0" y="29980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DAG7eQ5ryOo</dc:identifier>
  <dcterms:modified xsi:type="dcterms:W3CDTF">2011-08-01T06:04:30Z</dcterms:modified>
  <cp:revision>1</cp:revision>
  <dc:title>AI Toolkit kopyası</dc:title>
</cp:coreProperties>
</file>